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5" r:id="rId1"/>
  </p:sldMasterIdLst>
  <p:notesMasterIdLst>
    <p:notesMasterId r:id="rId15"/>
  </p:notesMasterIdLst>
  <p:handoutMasterIdLst>
    <p:handoutMasterId r:id="rId16"/>
  </p:handoutMasterIdLst>
  <p:sldIdLst>
    <p:sldId id="344" r:id="rId2"/>
    <p:sldId id="367" r:id="rId3"/>
    <p:sldId id="377" r:id="rId4"/>
    <p:sldId id="380" r:id="rId5"/>
    <p:sldId id="390" r:id="rId6"/>
    <p:sldId id="378" r:id="rId7"/>
    <p:sldId id="379" r:id="rId8"/>
    <p:sldId id="384" r:id="rId9"/>
    <p:sldId id="385" r:id="rId10"/>
    <p:sldId id="388" r:id="rId11"/>
    <p:sldId id="389" r:id="rId12"/>
    <p:sldId id="391" r:id="rId13"/>
    <p:sldId id="345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7823F"/>
    <a:srgbClr val="3D8225"/>
    <a:srgbClr val="262932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394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2460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0" d="100"/>
          <a:sy n="50" d="100"/>
        </p:scale>
        <p:origin x="2886" y="3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CFB548F-E164-4D9F-A017-507A6147540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9FF16F-2ADC-423B-8AA2-14F76ECB1EA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CFA85B-F0D0-46B4-B4F4-F331F321C77C}" type="datetimeFigureOut">
              <a:rPr lang="en-IN" smtClean="0"/>
              <a:t>07-05-2022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AA4EB2-7A68-4302-BAF7-B6B18D2CF8D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8923321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05T11:48:12.682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0 772 594 0,'0'0'112'15,"0"0"-5"-15,0 0 41 16,0 0-45-16,0 0-13 15,0 0-10-15,26-5-33 16,4-22-11-16,-4-13-14 16,24-6 0-16,3-12 14 0,-4-7-32 15,1-10 15-15,-7-4 19 16,-17-4-29-16,-9 6 23 16,-17 17-12-16,0 13 0 15,0 19 12-15,0 9-31 16,0 11 14-16,0 2-15 15,0 4 2-15,0 2-10 16,-17 0-7-16,-2 21 10 16,-11 29 0-16,-7 18 10 15,-2 13-3-15,2 1-2 16,8-2 7-16,9-3-16 16,10-17 9-16,10-13-19 0,0-17 15 15,0-15-33-15,0-11 22 16,0-4-4-16,0 0-15 15,23 0 34-15,13-13 0 16,1-12 3-16,2 0-1 16,-2 6 7-16,-7 5-9 15,-11 6 0-15,-12 5-5 16,-7 3-2-16,17 0 3 16,-4 0-12-16,0 6 13 15,10 4-14-15,4 5 14 16,2-5-2-16,1-4-14 15,-3-2 18-15,2-4-5 16,1 0 4-16,-10 0-9 0,3 0 22 16,4-17-11-16,2-17 8 15,8 1-2-15,-11-8-3 16,4 0-2-16,-23 2-1 16,6-2 25-16,-13 7-15 15,0 9-4-15,0 10 14 16,0 13-13-16,0 2-12 15,0 0 5-15,0 0-38 16,-20 27 32-16,-3 17 6 16,10 7 1-16,-1 2-1 15,14 2-4-15,0-8 2 16,0-6 0-16,20-12-16 16,17-9 13-16,-8-11-7 15,4-7 10-15,4-2-9 0,-1 0 22 16,1-21-6-16,-4-7 4 15,3-2-5-15,-6-1 5 16,-10-1-9-16,3-4 0 16,-3 5 4-16,3 12 5 15,-17 8-9-15,-6 9 0 16,0 2-11-16,0 0 6 16,7 8-22-16,-7 16 20 15,13 4-2-15,-13-9-3 16,10-5 2-16,-3-8-4 15,-7-6 14-15,0 0 0 16,0 0 1-16,0 0 3 16,0-4 19-16,0-16-16 0,0-3-4 15,0-2 9-15,0 0-8 16,0 8 6-16,-7 4-10 16,-3 10-2-16,4 3-1 15,-1 0-26-15,-6 0 9 16,-10 22 4-16,3 14 16 15,7 5 9-15,-4 6-9 16,17-6-17-16,0-5 9 16,0-8-10-16,23-11 11 15,4-10 2-15,-4-7-19 16,3 0 9-16,-3 0 15 16,-3-16 9-16,-3-12 14 15,-4 1-20-15,0-6 7 16,-6 0 17-16,-7 2-14 0,10 10 15 15,-10 10-16-15,0 5-8 16,0 6-4-16,0 0-3 16,0 0-14-16,0 19 2 15,0 14 15-15,13-3 7 16,-6 0-7-16,13-10 0 16,-4-5 3-16,11-3-1 15,-4-9-2-15,6-3 0 16,-2 0 6-16,16-5-6 15,0-17 5-15,-7-3 0 16,14-8 1-16,-14 3-3 0,7 2-3 16,-16 3 0-1,2 12 7-15,-15 4-7 0,-1 7 0 16,3 2-17-16,-2 0 17 16,9 0-17-16,-10 8 0 15,0 7 11-15,1-2-28 16,-5-9 19-16,-9 3 3 15,0-7 0-15,0 0 5 16,0 0 8-16,0 0-1 16,0 0 22-16,0-11-20 15,0-12 9-15,0 2 12 16,-16-2-9-16,-4 7 18 16,13 5-16-16,-16 6-5 15,10 5-11-15,-10 0-12 0,3 0 12 16,0 30 0-16,-3 8 9 15,3 6-10-15,4 3 1 16,9-3-4-16,7-7 2 16,0-5-22-16,0-12 17 15,23-10-9-15,-3-10-14 16,10 0 22-16,-4 0 8 16,11-17 13-16,-1-16-1 15,0-14-9-15,7-4 5 16,-9-8 6-16,-5-12-3 15,-9-12 26-15,3-4-21 16,-9 4-4-16,-8 14 16 16,-6 25-27-16,0 20 24 0,0 16 0 15,0 5-23 1,0 3-2-16,0 22-21 0,0 38 21 16,0 20-8-16,0 8 17 15,0-3-7-15,0-5-2 16,23-15 4-16,4-3-3 15,9-16-1-15,-6-7-22 16,13-9-37-16,0-16-93 16,13-12-190-16,0-2-299 15</inkml:trace>
  <inkml:trace contextRef="#ctx0" brushRef="#br0" timeOffset="260">2722 49 718 0,'0'0'168'15,"0"0"4"-15,0 0 1 16,0 0-69-16,0 0-43 16,0 0-61-16,-30-19 0 15,30 60 0-15,0 19 0 16,0 10 9-16,0 6-9 15,0 2 4-15,-13 1 2 16,6 1-6-16,0-3-10 0,7-8-69 16,0-12-178-1,0-18-505-15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05T11:53:43.491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34 495 24 0,'0'0'868'0,"0"0"-759"0,0 0 3 16,0 0-37-16,0 0-17 15,0 0-33-15,0 0-21 16,-37-17-8-16,44 17 2 16,23 23 2-16,0 15 1 15,13 0 1-15,-17 4 0 16,-3-1 2-16,-10-3 0 16,-6-2-6-16,-7-11 2 15,0-11-49-15,0-3 8 16,0-11-30-16,0 0-21 15,-7 0 48-15,1 0 9 16,-11-6 13-16,17-19-15 16,0 1 37-16,17-12 3 15,26-8 5-15,13-1-1 0,0 5 6 16,10-4-6-16,-16 8 2 16,0-5 6-16,-24 8-4 15,4 2 33-15,-24 15-9 16,1 8 36-16,-7 8-15 15,0 0-20-15,0 0-15 16,0 0-21-16,0 0-9 16,-20 5 9-16,-3 14 3 15,-3 1 2-15,9 4-8 16,4 7 9-16,6-1-6 16,7 6 0-16,0 2 3 0,0 4-9 15,20-7 3 1,46-7-4-16,14-6 7 0,19-22-20 15,20 0 15-15,-3-12 2 16,-11-32 0-16,-19 3 3 16,-23-8 0-16,-10-6 0 15,-26-6 31-15,-21-7-1 16,-6-12 16-16,0 0 19 16,-6 6-24-16,-31 14 14 15,11 24-15-15,-4 17-15 16,4 13 16-16,2 6-38 15,-5 25-3-15,-4 35 0 16,3 20 2-16,10 12-4 16,3 1 2-16,17-9 0 0,0 7-9 15,24-12 15-15,19-10-14 16,-10-13-13-16,3-20-91 16,7-17-80-16,0-19-107 15,0 0-220-15</inkml:trace>
  <inkml:trace contextRef="#ctx0" brushRef="#br0" timeOffset="1070">923 429 384 0,'0'0'134'0,"0"0"-32"15,0 0-50-15,0 0-44 0,0 0 1 16,0 0 38-1,245 0 12-15,-139-6-8 0,-13-7 1 16,-7-6-30-16,-30 2 5 16,-26 9 15-16,-10 2-3 15,-20 6 31-15,0 0 14 16,0 0-36-16,0 0-8 16,0 0-23-16,0 0-13 15,0 0-2-15,-7 6-2 16,0 27 0-16,1 2-2 15,6 4 11-15,0 2-9 16,0-3 0-16,6-2 0 16,31-5-2-16,-1-15 2 15,-3-8 0-15,3-8 3 0,1 0 0 16,-11 0 5-16,4-8 8 16,0-19-4-16,-10-4 32 15,-4 4-6-15,-9-9-3 16,-7 6 3-16,0-6-27 15,0 11 14-15,0 12-18 16,0 2-3-16,0 11-7 16,0 0 3-16,0 0-11 15,0 0 7-15,-7 20-10 16,-3 15 14-16,-3 8 0 16,6 5 7-16,7 1-10 15,0-14 3-15,0-4 0 16,0-12-1-16,14-5-2 0,2-9 3 15,-3-5 0-15,7 0-6 16,17 0 6-16,-1-25 4 16,7-10-1-16,-7-3 12 15,-16-4-12-15,0 4 4 16,-10-4-2-16,-10 18-2 16,0 4 6-16,0 9-9 15,0 11 4-15,13 0-10 16,7 0-2-16,10 6 2 15,0 24 3-15,3 1-6 16,-10-1 2-16,-3 0 7 16,-10-3 0-16,-4-4-5 0,-6-10 6 15,7-2-1-15,-7-11 0 16,0 0 6-16,7 0 0 16,-1 0-5-16,1 0 7 15,16-11 6-15,3-22-13 16,4-2 10-16,7-1-11 15,-18 0 1-15,5 6 6 16,-5 2-7-16,-2 12 0 16,-4 2-2-16,-13 8 6 15,7 6-6-15,-7 0 2 16,0 0-16-16,6 0 13 16,8 25-11-16,-5 5 8 15,-2 1 0-15,0-6 7 0,-7-1-1 16,0-5 0-1,6-7 3-15,-6-7-1 0,7-5-2 16,0 0 1-16,-7 0 6 16,23 0-7-16,3-11 0 15,4-14 6-15,6-5-6 16,7 0 14-16,-16 10-11 16,-11 1 0-16,4 8-2 15,-13 11 1-15,9 0-2 16,-9 0 0-16,13 0-20 15,10 25 18-15,-11 0 0 16,5-1-10-16,-11-1 9 16,0 4-105-16,10 3-86 15,7-8-135-15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05T12:35:52.994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  <inkml:brush xml:id="br1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0 655 417 0,'0'0'173'15,"0"0"-31"-15,0 0 10 16,0 0-19-16,0 0-32 16,0 0-4-16,34-4-3 15,-16-17-20-15,-3-4 4 16,4-6-42-16,-7-5-1 16,-6-10 8-16,3-7-32 15,-2-3 8-15,-7-1-16 16,0 11 0-16,0 13 7 15,0 12-10-15,-16 9 0 0,4 7-6 16,0-1 1 0,5 4 3-16,1 2 2 0,6 0 0 15,-9 0-4-15,-3 20 1 16,-7 24 3-16,4 12-3 16,9 6 5-16,0-2-4 15,6-4 1-15,0-6 1 16,0-10-4-16,0-9 3 15,0-12-3-15,0-10 3 16,0-6-23-16,0-3 20 16,0 0-8-16,6 0 0 15,15 0 11-15,-2-16 2 16,15-7 2-16,-10-2 4 16,4 7-1-16,-16 3-3 0,10 4-3 15,-16 9 2-15,-6 2-11 16,12 0 9-16,3 0-7 15,4 10 4-15,2 8-11 16,4-5 12-16,-13 0-8 16,10-6-8-16,-4-4 13 15,4-3-7-15,-10 0 12 16,10 0-3-16,-10-3 7 16,0-12 0-16,-6-8 0 15,4-3-3-15,-4-2 18 16,-6-10-11-16,0-3 0 15,0 6 11-15,0 6-18 16,0 14 8-16,0 12-9 16,0 3-10-16,0 0 9 15,-6 0-27-15,-10 23 28 0,4 5-6 16,6 3 15-16,6-4-14 16,0 2 5-16,0-6-10 15,0-7 10-15,6-6-21 16,6-5 17-16,4-5-2 15,2 0 12-15,3 0-3 16,4 0 0-16,9-15-3 16,0-8 10-16,6 0-8 15,-10-3 2-15,-2 3-4 16,0 8 5-16,-16 5-5 0,0 4 0 16,-12 6 0-1,0 0-5-15,0 0 2 0,0 0-4 16,0 0 0-16,0 3 0 15,6 7 4-15,4-7 3 16,-4 0 0-16,-6-3 2 16,0 0 4-16,0 0-6 15,0 0 9-15,0 0-5 16,0 0 8-16,0-6-12 16,0-7 0-16,-16 3 1 15,10 3 7-15,0 1-15 16,-6 6 7-16,6 0-30 15,-16 6 23-15,4 22 6 0,-4 4 1 16,4 8-5 0,5-8-6-16,13-1 7 0,0-8-10 15,0-8-41-15,13-7 31 16,21-3-7-16,-10-5 6 16,4 0 14-16,-4-5 11 15,4-15 11-15,-6-6 2 16,-10 0 0-16,-6 0 25 15,0 9-20-15,-6 4 6 16,0 6-3-16,0 7-21 16,0 0-3-16,0 0-8 15,0 0-10-15,0 7 13 16,0 14 5-16,0 2-2 16,0-3-11-16,22-5-11 0,-10-4 13 15,6-9 0-15,4-2 1 16,-4 0 13-16,4 0-1 15,2-5 2-15,4-10 7 16,0-4-3-16,-10 1 8 16,4 4 3-16,-4-4-12 15,4 5 14-15,-10 2-18 16,-6 7 0-16,0 4-3 16,7 0-5-16,-4 0-14 15,9 7 4-15,-5 11 2 16,8-5-11-16,-15-3-25 15,6-5 9-15,-12-5 40 16,0 0-2-16,0 0 5 0,0 0 14 16,0 0 7-1,0-12 21-15,0-4-6 0,-12 4 1 16,6-1-2-16,-15 5-32 16,14 0 12-16,-5 8-15 15,0 0-19-15,3 0 12 16,-10 11-4-16,-9 13 11 15,16 5-3-15,0-1 2 16,12-5 0-16,0-5-12 16,0-10-14-16,0-6 3 15,0-2 9-15,12 0-7 16,0 0 22-16,10-5 1 0,3-18 20 16,-4-2-7-16,7-5 17 15,-10-7 22-15,10-3-13 16,-16-6 13-16,0 2-7 15,4 0-34-15,-16 12 29 16,0 7-34-16,0 16 0 16,0 6-7-16,0 3-4 15,0 6-9-15,0 32 1 16,-9 13 12-16,9 8 0 16,33 0-34-16,75-11-147 15,36-13-161-15,10-12-614 16</inkml:trace>
  <inkml:trace contextRef="#ctx0" brushRef="#br1" timeOffset="162543">1862 360 442 0,'0'0'118'0,"0"0"8"0,0 0-4 16,0 0 0-16,0 0-36 16,0 0-27-16,0 0 19 15,0 0-26-15,-6 0-7 16,6 0 5-16,0 0-25 15,0 0 9-15,0 0-19 16,0 0-14-16,0 0 17 16,0 0-17-16,0 0 1 15,0 0 15-15,0 0-15 16,0 0 12-16,6 0-11 16,6 0 5-16,16 0 4 0,3 0-10 15,9 0 0 1,15 0 16-16,-9 0-17 0,6 0 27 15,-18 0-10-15,6 0-8 16,-28-5 22-16,16-4-21 16,-16 4 5-16,-5 1 13 15,-7 1-27-15,0-2 18 16,0 2-12-16,0 0-3 16,0-2 3-16,0 1-8 15,0-4 0-15,0 0-2 16,-13 1 8-16,-14-1-6 15,2 2 0-15,-3 1 1 16,1 3-10-16,2-1 9 0,4 1 0 16,2 0 0-1,13 2 10-15,6 0-10 0,0-3 0 16,0 3 3-16,0 0-12 16,0 0 9-16,0 0 0 15,0 0-2-15,0 0 2 16,6 0-4-16,19 0 3 15,9 0 1-15,12 7-6 16,-6 6 7-16,0 2-1 16,-7 1 0-16,-8-1 2 15,-4 0-2-15,-8 1 0 16,-7-1 0-16,-6 3-11 16,0 0 11-16,0 3 0 0,-12-1-2 15,-22 0-4-15,-12-2-28 16,6 0-57-16,0-3-67 15,9-4-76-15,10-1-155 16</inkml:trace>
  <inkml:trace contextRef="#ctx0" brushRef="#br1" timeOffset="163933">2756 480 503 0,'0'0'209'15,"0"0"-64"-15,0 0 16 16,0 0-31-16,0 0-12 16,0 0-53-16,25-22-28 15,-10 3 25-15,10-7-32 16,3-4 9-16,-10-7 2 16,4-3-26-16,-10-1 23 15,0-3-30-15,-3 1-2 16,-9 0 13-16,0 7-16 15,0 8 5-15,0 7-8 16,0 11 6-16,0 5-10 16,0 2 4-16,0 3-7 15,-9 0 5-15,-9 0-20 0,-10 23 22 16,3 10-3-16,-2 6 9 16,8 4-12-16,4 1 6 15,15 2 0-15,0 0-4 16,0-3 7-16,9-4-3 15,22-4 0-15,3-12 1 16,6-2-10-16,-6-11 9 16,5-4 0-16,-14-6-11 15,3 0 20-15,-10 0-9 16,-2-16 2-16,2-8 7 16,-3 0-3-16,-9-3-1 15,1 7-5-15,-7 5 16 0,0 2-7 16,0 6-1-16,0 4-8 15,0 3 6-15,0 0-12 16,0 0 6-16,0 0-7 16,0 0 2-16,6 18-13 15,0 10 18-15,6 5 0 16,4-3 9-16,2-4-16 16,4-5 7-16,-10-6 0 15,6-7-7-15,-9-6 2 16,10-2 5-16,-13 0 0 15,16 0 1-15,2-23 8 16,4-7-9-16,-10-12 0 16,-2-4 18-16,-4 1-16 0,-6 2 17 15,0 6-11-15,-6 7-5 16,0 12 10-16,0 8-13 16,0 8 0-16,0 2-4 15,0 0 2-15,0 0-1 16,16 2-4-16,-10 26 3 15,12 7-8-15,-2 6 12 16,8 1 0-16,4-5-8 16,-10 0 2-16,10-7 3 15,-16-4 3-15,-6-10-3 16,4-5-8-16,-10-2 4 16,0-4-2-16,0-3 6 0,-10 1-14 15,-14-3 17-15,2 0 0 16,4 0 4-16,18 0-6 15,-6 0 2-15,6 0 0 16,0 0-1-16,0 0-9 16,0 0 10-16,0 0-9 15,6-14-3-15,18-13 5 16,4-6 4-16,0-9 3 16,12 2-3-16,0-3 14 15,0-1-9-15,-16-2-2 16,4 2 7-16,-22 4 12 15,0 6-8-15,-6 9 5 16,0 7 10-16,0 8-24 0,0 10 9 16,0 0-11-1,0 0-6-15,0 7 1 0,-6 29-16 16,-6 13 21-16,2 7 0 16,10 3 7-16,0-1-7 15,0-2 0-15,22-4-23 16,12-14 4-16,6-8-35 15,-10-14-14-15,-2-9-52 16,-6-7-65-16,-16 0-17 16,-6-4-96-16</inkml:trace>
  <inkml:trace contextRef="#ctx0" brushRef="#br1" timeOffset="164114">3657 337 241 0,'0'0'200'0,"0"0"-54"16,0 0-3-16,0 0-16 15,0 0-26-15,0 0-74 16,64-37 0-16,22 32-20 16,10 1 0-16,2-1 14 15,-12-4-20-15,-27 7-1 16,-20-1 0-16,-29-2-21 16,-10 3-78-16,-22 0-171 15</inkml:trace>
  <inkml:trace contextRef="#ctx0" brushRef="#br1" timeOffset="164559">3245 106 277 0,'0'0'368'0,"0"0"-252"16,0 0 0-16,0 0-33 16,0 0-6-16,0 0-52 15,0-15-4-15,0 15-13 16,0 0-4-16,0 0-8 16,0 0-1-16,0 5 5 0,-6 10 0 15,0-7 3 1,6-3-3-16,0-2 0 0,0-3 6 15,0 0-3-15,0 2-3 16,6-2 17-16,15 0 33 16,-2 0-4-16,2-2 15 15,-2-8-1-15,-7-1-14 16,-6-4 25-16,-6 0-41 16,0-3-2-16,0-3-14 15,-6 6-11-15,-12 2-3 16,-4 8 0-16,-2 5-14 15,-4 0 5-15,9 0-31 16,4 13-86-16,9 13-48 0,6 4-131 16,0 1-325-1</inkml:trace>
  <inkml:trace contextRef="#ctx0" brushRef="#br1" timeOffset="165314">3989 191 492 0,'0'0'232'0,"0"0"-101"15,0 0-1-15,0 0-13 0,0 0-48 16,0 0-6-16,12-18-34 15,-12 18-11-15,0 0-7 16,0 0-5-16,0 13-6 16,0 10 0-16,6 8 7 15,-6 4-3-15,0 6-4 16,0 0 0-16,6-1 4 16,-6-3 2-16,0-7-6 15,0-9 0-15,0-9 3 16,0-6 1-16,0-6 2 15,0 0-6-15,0 0 98 16,0 0-34-16,0-18 17 16,0-13-53-16,7-7-26 0,2-9 22 15,-3-1-11-15,-6-1-9 16,6 8-3-16,-6 11 10 16,0 9-10-16,0 9-1 15,0 7 4-15,0 5-1 16,0 0-3-16,0 0-4 15,0 0-5-15,6 0-4 16,0 5 13-16,16 16 0 16,-4 5 2-16,10 6-13 15,-3 4 11-15,2 4 0 16,7-3-2-16,-9-1 3 16,8-9-6-16,-5-7 5 0,-10-9-1 15,4-8-10-15,-4-3 14 16,4 0-3-16,-10 0 9 15,1-14-5-15,-4-10 22 16,3-10-5-16,-6-7-13 16,-6-5 14-16,0 0-19 15,0 3-1-15,0 2-2 16,-18 8 8-16,2 7-10 16,4 8 2-16,0 8-13 15,3 2 7-15,9 6-43 16,0-1-2-16,0 3-17 15,0 0-88-15,0 5-35 16,0 28-19-16,9 12-13 0,-3 10-246 16</inkml:trace>
  <inkml:trace contextRef="#ctx0" brushRef="#br1" timeOffset="165688">4484 365 562 0,'0'0'157'0,"0"0"-19"16,0 0-32-16,0 0-18 15,0 0-16-15,0 0-47 16,0-49 7-16,0 49-28 16,0 0-1-16,0 0-6 15,0 0-13-15,0 13 16 0,0 10-5 16,0 2 14-16,0 1-8 15,9-3-1-15,15-3 0 16,-2-8 3-16,2-3 4 16,-2-9-7-16,-10 0 9 15,1 0-7-15,-7 0 19 16,3-24 2-16,3 0 24 16,-12-5 11-16,0-1-32 15,0-1 4-15,-12 2-13 16,-10 4-12-16,4 10-10 15,-4 4 1-15,4 11-23 16,-3 0-60-16,8 0-53 16,7 21-62-16,6 4-146 0</inkml:trace>
  <inkml:trace contextRef="#ctx0" brushRef="#br1" timeOffset="166385">4889 316 580 0,'0'0'191'0,"0"0"-66"16,0 0-12-16,0 0-11 16,0 0-51-16,0 0-20 0,-52-51-20 15,43 51-6 1,-4 0-4-16,1 7-1 0,-9 19 0 15,8 2-6-15,1 1 10 16,12-4-4-16,0 1 0 16,0-3 5-16,0-6-6 15,0-6 1-15,0-4 0 16,6-4-3-16,0-3 9 16,1 0-6-16,14 0 17 15,-9 0-13-15,16-13 39 16,-10-7 1-16,4-6 4 15,3-5 21-15,-10-7-37 16,-3-6 11-16,0-4-16 16,-12 0-14-16,0 4 19 15,0 3-21-15,0 10-6 0,-6 8 11 16,0 8-7-16,-6 10-6 16,12 2-3-16,0 3 10 15,0 0-24-15,0 0 12 16,0 8-14-16,0 25 13 15,0 11 1-15,0 12 2 16,0-3 0-16,0 4-9 16,18-4 6-16,16-9-29 15,0-6 2-15,3-12 12 16,3-8-14-16,0-11 31 0,-6-4-1 16,-1-3 4-1,-5 0-1-15,-10-20 0 0,10-17 2 16,-9-3 31-16,-13-11-22 15,-6 2 23-15,0 3-19 16,0 13-12-16,-25 12 13 16,4 9-17-16,8 12-2 15,-8 0-1-15,8 35-11 16,1 16 14-16,12 6 0 16,0-3-5-16,12-8 4 15,41-14-75-15,8-11-108 16,-15-16-167-16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05T12:38:52.302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34 417 427 0,'0'0'200'0,"0"0"-83"16,0 0-1-16,0 0-18 15,0 0-31-15,0 0 22 0,-34 0-27 16,34 0-9 0,6-2 19-16,28-9-27 0,12-7 9 15,12-4-25-15,10-1-17 16,6 2 35-16,6 1-38 16,-10-1-6-16,4 6 1 15,-15 5 5-15,-19 5-14 16,-13 5 5-16,-27 0-85 15,0 0-49-15,0 15-42 16,-27 7-51-16,-4-1-100 16</inkml:trace>
  <inkml:trace contextRef="#ctx0" brushRef="#br0" timeOffset="717">384 361 374 0,'0'0'198'0,"0"0"-32"0,0 0-14 16,0 0-48-1,0 0-1-15,0 0-50 0,-12-18-29 16,12 18-13-16,0 23-4 16,0 13 31-16,0 12 22 15,0 11-15-15,0 5 2 16,0 7-29-16,6 3-8 16,-6-4-6-16,6-11 7 15,6-16-6-15,4-18-5 16,-10-12 0-16,0-8-8 15,-6-5 8-15,6 0 0 16,-6 0 13-16,0-11-9 0,0-11-4 16,-6-1 0-16,-12 3 6 15,-4-1-5-15,-5 6-1 16,14 5 0-16,1 5-8 16,6 2 20-16,6 3-17 15,0 0 5-15,0 0-16 16,0 0 12-16,0 0-8 15,24 0 7-15,22 0-3 16,16 0 1-16,2-13 7 16,4-13 0-16,-10-1 4 15,-2-4 11-15,-19 3-13 16,-10-1 14-16,-14 7 24 16,2 7-23-16,-15 7 26 15,0 8-17-15,0 0-26 16,0 0 0-16,0 0-1 0,0 23 1 15,0 8-8-15,0 1 20 16,0 2-12-16,0-1 0 16,0-5 1-16,6-7-5 15,13-3 4-15,2-8 0 16,4-10-1-16,8 0 5 16,7-5-4-16,0-26 0 15,6-5 4-15,-6-2-3 16,-12 4 0-16,-3 9-1 15,-10 7 0-15,-9 9 12 16,-6 9-15-16,0 0 3 16,6 0-14-16,7 11 13 0,2 12-5 15,3-2 6-15,-5-3 0 16,8-2 8-16,-2-6-11 16,2 0 3-16,-2-5-46 15,2 0-18-15,4 0-61 16,2-3-46-16,7 1-76 15,6-3-231-15</inkml:trace>
  <inkml:trace contextRef="#ctx0" brushRef="#br0" timeOffset="2679">2154 701 864 0,'0'0'144'0,"0"0"-33"16,0 0 25-16,0 0-54 16,0 0-24-16,0 0-1 15,-101-133-51-15,76 128 17 16,-2 5-22-16,-7 0 12 15,9 7-21-15,-8 19 8 16,5 10 0-16,16 4-6 0,5-1 10 16,7-3-4-1,0-8 0-15,25-8-22 0,3-9 22 16,5-11-26-16,1 0 12 16,-9-5 7-16,3-24 14 15,-10-4-4-15,-3-5 19 16,-9-5-8-16,1-6 20 15,-7-2-24-15,0-3 8 16,0 0 3-16,0 8-14 16,-13 8 3-16,-8 15-1 15,15 10-7-15,0 8 20 16,-1 5-22-16,7 0-7 16,0 18 6-16,0 25-12 15,0 14 13-15,0 9 0 16,19-2 6-16,15-5-15 15,6-5 9-15,0-13-2 0,12-13 0 16,-6-13-22-16,6-10 21 16,-6-5 1-16,-6-3 2 15,0-19-2-15,-12-7 2 16,-10 1 0-16,-2-2 4 16,-16-4 7-16,0 3-8 15,0 3 8-15,-7 5-10 16,-20 8 16-16,5 7-17 15,-2 8 0-15,2 0-5 16,16 5-8-16,0 24 13 16,6 6 0-16,0 7 2 0,12-7-11 15,28-1 9-15,6-7 0 16,10-8-6-16,2-12-5 16,0-7 11-16,4 0 0 15,2-13 0-15,-8-16-4 16,-16-11 4-16,-16-6 0 15,-2-5 15-15,-22 0-12 16,0-4 22-16,0-2-10 16,-28 6-14-16,-6 10 24 15,3 15-23-15,16 11 1 16,3 12 11-16,12 3-9 16,0 0-10-16,0 31 3 15,0 17 1-15,6 14-10 16,6 5 11-16,16-7 0 15,-10-3-3-15,10-12-12 0,-6-11-28 16,-10-8-24-16,0-11-73 16,-6-10-22-16,0-5-36 15,-6 0 11-15,0 0 97 16,0-5-62-16,-6-13-77 16,-18-2 131-16,-16-3 98 15,0-3 56-15,6 3 75 16,6 2 16-16,10 6-2 15,12 7-60-15,6 6 11 16,0 2-35-16,18 0-51 16,28 0 7-16,22 0-16 0,-4 0 12 15,-2 0 16-15,2 0-18 16,-2 0 41-16,-10-7-4 16,-6-7-24-16,-18 1 24 15,-10 3-10-15,-12 0 21 16,-6-5 22-16,0 0-44 15,0-6 1-15,-18 5-38 16,-10 7 7-16,16 3-7 16,-6 6 0-16,8 0-2 15,-2 13 1-15,12 18 1 16,0 7 0-16,0 3 0 16,12 0 5-16,22-5-13 15,12-10 10-15,16-9-2 16,-4-9 0-16,10-8 10 0,-10 0-7 15,1 0-3-15,-4-18 4 16,-3-3 5-16,-6 1-8 16,0-6-1-16,0-2 12 15,-6 0-2-15,6-5 4 16,-12 0-14-16,-6 2 0 16,-3 6 7-16,-4 9-6 15,-9 6-1-15,-6 5 0 16,1 5-2-16,-1 0-1 15,3 0-9-15,3 15 12 16,-6 1-11-16,7-4 10 16,-4 1 1-16,-9-8 0 0,6-2 9 15,-6-3-9-15,0 0 0 16,0 0 0-16,0 0 21 16,0-3-19-16,-6-15 2 15,-22 1-4-15,1-1 2 16,-4 5-11-16,-3 5 6 15,6 8 2-15,10 0-11 16,-4 0 3-16,10 21 9 16,0 14-1-16,12 6 9 15,0 0-18-15,12-8 10 16,28-5-32-16,19-7 28 16,2-10-16-16,10-11 20 15,2 0-1-15,-5-3 6 0,-3-23-7 16,-13-2 2-16,-3-5 0 15,-18-6 5-15,-16-4 2 16,-3-13 9-16,-12 0 25 16,0-1-29-16,-12 9 23 15,-22 12-21-15,13 13-7 16,8 13 20-16,1 8-22 16,12 2-6-16,0 10 1 15,0 31-12-15,0 11 5 16,6 8 7-16,13 1 0 15,2-5-2-15,-2-7 2 16,2-11-9-16,-2-7-39 0,8-11-52 16,-2-4-11-1,-10-11-45-15,-2-5-35 0,-7 0-15 16,-6 0-5-16,0-5-57 16,-13-15 66-16,-20-3 145 15,-7-4 57-15,15 5 187 16,-3-1 52-16,16 7-75 15,6 1-66-15,-3 5 28 16,9 5-15-16,0 0-52 16,0 2-59-16,46-1-13 15,15 0 13-15,13-1 0 16,-16 5-59-16,-5 0-99 16,-13 0-120-16,-13 0-247 15</inkml:trace>
  <inkml:trace contextRef="#ctx0" brushRef="#br0" timeOffset="3231">4929 295 340 0,'0'0'460'16,"0"0"-298"-16,0 0-36 16,0 0 11-16,0 0-2 15,0 0-76-15,-21-106-17 16,21 106 1-16,0 0-39 15,0 3-8-15,0 26 1 0,0 11 2 16,0 11-3 0,-6 3 4-16,0 5 0 0,6-3-3 15,0-3 13-15,6-6-10 16,21-14 0-16,13-10-33 16,7-13 26-16,-1-10-15 15,0 0 22-15,0 0 6 16,-6-12 1-16,-6-9-1 15,-16-2-5-15,4-3 5 16,-16 3 12-16,-6 5-8 16,0 5 4-16,0 9 11 15,0 1-20-15,0 3-3 16,0 0-2-16,0 7-16 16,0 24 8-16,0 2 8 15,0-1-5-15,0-4 2 0,0-8-25 16,6-5 12-16,22-4 5 15,-4-9-2-15,10-2 5 16,-6 0 8-16,-4 0 0 16,-2-8 12-16,-10-12-5 15,-6-8 4-15,-6-3 5 16,0-2-14-16,0 2 12 16,-24 6-14-16,-16 7 0 15,12 7-1-15,3 6-16 16,10 5-33-16,9 0-66 15,6 0-92-15,0 22-82 16,0-3-211-16</inkml:trace>
  <inkml:trace contextRef="#ctx0" brushRef="#br0" timeOffset="3572">5606 568 450 0,'0'0'234'16,"0"0"-75"-16,0 0-24 15,0 0 13-15,0 0-52 16,0 0-3-16,18-90-23 16,-18 88-50-16,-6-1-7 15,6 3-13-15,-6 0-17 16,0 23 14-16,6 10 0 16,0 1 3-16,0-6 0 15,12-5-29-15,16-8 22 16,-4-9 1-16,4-4 6 0,-1-2-1 15,-8 0 6-15,2-8-3 16,-8-9 15-16,-7-11-11 16,-6-1 33-16,0-4-16 15,-19 0-20-15,-14 5 3 16,-1 7-6-16,12 8-3 16,4 8 2-16,12 5-88 15,6 0-159-15,0 13-139 16</inkml:trace>
  <inkml:trace contextRef="#ctx0" brushRef="#br0" timeOffset="4034">6030 538 211 0,'0'0'696'0,"0"0"-596"0,0 0 22 16,0 0 20-16,0 0-74 15,0 0-34-15,-6-31-34 16,6 58 14-16,-16 14-11 16,4 8 0-16,0-1 0 15,-4 1 9-15,10-6-2 16,-6-4-10-16,12-11 0 16,-6-7 11-16,6-11-9 15,0-8-2-15,0-2 0 16,0 0 37-16,-6 0 32 15,-4-20 5-15,4-16-56 0,6-12-14 16,-6-11 11-16,0-5-15 16,-16-5 0-16,4 2-3 15,-16 1 6-15,16 15-3 16,2 10 0-16,16 12 12 16,0 17-22-16,0 10 10 15,28 2-27-15,30 0 24 16,16 23-26-16,0 7 27 15,-16 3-2-15,-12 1-6 16,-18-7-4-16,-16-1 14 0,-6-4-20 16,-6-3 9-1,0-4-52-15,-36 3-10 0,-32-2-118 16,-12-6-323-16</inkml:trace>
  <inkml:trace contextRef="#ctx0" brushRef="#br0" timeOffset="5847">6534 369 482 0,'0'0'208'0,"0"0"-79"16,12-133 23-16,-6 95-22 15,-6 1-23-15,6 10 5 16,-6 6-48-16,6 8-1 16,1 5 5-16,-7 8-42 15,0 0 12-15,0 0-38 0,0 0 2 16,0 19-9-1,0 27-2-15,0 18 9 0,0 12 2 16,0 13 14 0,0 12-15-16,0 0-1 0,0-1 0 15,0-10-7-15,0-19 7 16,0-20-6-16,0-15 3 16,21-21-42-16,7-12 34 15,12-3 10-15,-10 0 1 16,17-26 0-16,-20-7 0 15,1-8 0-15,-16-5 1 16,-12-10 5-16,0-8-6 16,0 0 0-16,-34-2 3 15,-6 7-14-15,-6 7 7 0,13 9 1 16,-7 10-8-16,15 10 21 16,10 8-11-16,15 7 1 15,0 3 0-15,0 5-10 16,0 0 6-16,9-2-18 15,49-4 18-15,22 1-3 16,6-5 7-16,-12 2 0 16,-22 3 0-16,-18 0-9 15,-16 1 19-15,-11-2-9 16,-1 1 29-16,-6 2-23 16,0 3 27-16,0 0-34 15,0 0 15-15,0 0-30 16,0 0 9-16,0 14 3 0,0 16-7 15,0 6 20-15,0-1-5 16,0-3-5-16,15-8 0 16,4-3-8-16,8-8 9 15,-2-3-1-15,2-10 0 16,7 0 11-16,6-4-4 16,-15-23-7-16,2-1 0 15,-14-5 7-15,-4 0 2 16,-9 5-9-16,0 7 20 15,0 5-19-15,0 9 27 16,0 5-28-16,0 2 5 16,0 0-10-16,0 7-13 0,0 21 18 15,0 6 0-15,18-4 9 16,1-2-13-16,8-7 4 16,-5-3 0-16,-4-8-12 15,1-5 11-15,2-5 1 16,-2 0 0-16,2 0 9 15,-2-8-11-15,2-10 2 16,-2-5 0-16,-4-5-2 16,-3 3 6-16,-5-1-4 15,-1 8 0-15,0 11 10 16,3 2-16-16,-9 5 6 16,6 0-8-16,0 5 2 15,7 20-4-15,-1 3 10 16,3 0 0-16,4-2 6 15,-4-6-11-15,-3-7 5 0,1-5-9 16,-7-6 1-16,9-2-2 16,-3 0 10-16,1 0 0 15,2-8 8-15,-3-12-10 16,1-3 2-16,2 0 0 16,-9 6-4-16,7 4 7 15,-7 5-3-15,-6 8 0 16,6 0 6-16,-6 0-18 15,6 0 8-15,9 13 4 16,-9 5-15-16,13 0 19 16,-4-1-4-16,4-1 0 15,2-6 5-15,-2-2-9 0,2-8 4 16,4 0 0-16,2 0-4 16,-2 0 10-16,9-16-6 15,-13-3 0-15,4-3 5 16,-4 2-7-16,-8 2 2 15,-1 5 0-15,-3 6-7 16,-3 4 16-16,1 3-9 16,-1 0 0-16,6 0-5 15,3 0-8-15,-2 0 11 16,-7 0-30-16,0 0 28 16,-6 0-18-16,0 0 22 15,0 0 0-15,0 0 7 16,0 0-3-16,0 0-4 0,-6 0-2 15,-7-2-3-15,-2 2-12 16,-3 0 17-16,-1 0 0 16,4 5 3-16,3 20-8 15,12 3 5-15,0 0 0 16,0 1-6-16,0-4 9 16,12-7-3-16,16-4 0 15,-4-10-3-15,16-4-3 16,0 0-39-16,-6 0-66 15,-6-21-83-15,-22-4-226 16</inkml:trace>
  <inkml:trace contextRef="#ctx0" brushRef="#br0" timeOffset="6216">8322 0 754 0,'0'0'202'16,"0"0"-101"-16,0 0 27 16,0 0-12-16,0 0-99 15,0 0-12-15,-15 18-10 16,15 26 10-16,0 5 1 16,0-1-2-16,0-4 3 15,0-9-7-15,0-7 0 0,15-10 0 16,-2-7-6-1,-1-9 11-15,3-2-5 0,-2 0 18 16,-1-11-9-16,9-11 30 16,-2-6-2-16,-7-3-6 15,10-2-17-15,-4 10-4 16,-3 8-7-16,-2 7-3 16,-7 8 2-16,0 0-12 15,9 5-14-15,4 23-58 16,2 5-150-16,-2-4-235 15</inkml:trace>
  <inkml:trace contextRef="#ctx0" brushRef="#br0" timeOffset="6739">8863 305 908 0,'0'0'96'0,"0"0"17"16,0 0 12-16,0 0-115 15,0 0-5-15,0 0 1 16,102-14 0-16,-56 12 3 0,-6-3-9 15,0-2 1-15,-16-1 13 16,4 3-10-16,-16-3 17 16,4-2 17-16,-10 2-16 15,-6-3 21-15,0 2-12 16,0-4-12-16,0 0-16 16,-22 1 3-16,10-2-6 15,-16 7 10-15,10 2 1 16,6 0-10-16,-4-1-1 15,10 4 0-15,0 2-2 16,6 0 7-16,0 0-5 16,0 0 0-16,34 0-22 0,24 16 22 15,10 4 5-15,-4 1-1 16,4 2 15-16,-16-3-15 16,-12 3 4-16,-6-3 4 15,-10 1-7-15,-8-1 11 16,-10-2-16-16,-6 5-10 15,-22 0 3-15,-42 5-25 16,-16 0-90-16,-12-1-218 16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05T12:39:00.108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5 74 859 0,'0'0'135'16,"0"0"-72"-16,0 0 71 16,0 0-30-16,0 0-34 15,0 0-4-15,-27-41-49 16,27 41-9-16,40 0-8 16,12-3 0-16,9-4 3 0,-8 4-3 15,-20 0 2 1,-14 1 7-16,-13 2 0 0,-6-4-7 15,0 3 24-15,0-4-9 16,0 3 30-16,0-1-38 16,0 3-7-16,0 0 4 15,0 0-6-15,0 0-13 16,-6 30 8-16,-6 17 5 16,-1 11 6-16,-2 9-6 15,9 4 0-15,0 3 0 16,-1-2 9-16,1-8-9 15,0-13 0-15,6-16 5 16,0-14-11-16,0-11 6 16,0-10 0-16,0 0 1 0,-9 0 9 15,-3-10-5-15,-1-16-5 16,-8-2 0-16,9 5-9 16,5 3 9-16,1 7 0 15,6 3-7-15,0 2-21 16,13 0 19-16,20 1-2 15,20-6-7-15,5-2 8 16,10-3-2-16,-16-5 12 16,-6-3-3-16,-6-8 19 15,-12-1-16-15,-1 0 19 16,-15-4 3-16,-5 1 21 16,-7 4-27-16,0 4-1 15,0 9 29-15,0 6-40 0,-13 10 16 16,13 2-20-16,-6 3 8 15,6 0-20-15,-21 37-1 16,8 23 13-16,-14 25-2 16,-7 15 12-16,15 9-10 15,7 14 0-15,-3 3 7 16,3-1-23-16,5-10 11 16,-8-18-42-16,9-21 11 15,6-21-42-15,0-31 41 16,15-21 13-16,25-3 24 15,6-23 6-15,7-26 20 16,-7-12 23-16,-6-8-7 16,-7-5-41-16,-20 3 12 15,-13 3-13-15,0 5-20 0,-19 15-16 16,-21 12-46-16,13 13-51 16,14 12-34-16,13 6-152 15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05T12:39:00.827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0 532 507 0,'0'0'250'16,"0"0"-157"-16,0 0 63 15,0 0 26-15,0 0-79 16,0 0-55-16,0-23 2 16,18 0-36-16,4-5 14 15,-4-1-18-15,16-6-9 16,-12-4 36-16,2-4-29 15,-9-6 19-15,-8-5 9 16,-7-2-32-16,0 8 20 16,0 4-23-16,-22 14-1 0,10 9 1 15,-10 11 0-15,16 10-1 16,6 0 0-16,-12 8-20 16,6 37 20-16,0 25-5 15,-16 16 12-15,16 14-18 16,6 0 10-16,0-13-1 15,6-16-10-15,28-22-36 16,6-20 41-16,0-20-9 16,6-9 16-16,0 0 9 15,-6-28-3-15,-6-5-6 16,-10 0 4-16,-8-4 5 16,-4 5-5-16,-6 1-4 15,-6 6 0-15,0 7 5 0,0 10-2 16,0 8-3-1,0 0 0-15,6 23-31 0,10 15 23 16,-4 6 2-16,6-3-40 16,10-8 41-16,0-10-22 15,-4-11 12-15,4-6 13 16,0-6-9-16,-4 0 11 16,-2 0 0-16,-10-21 0 15,-6-9 26-15,-6-4-10 16,0-4 8-16,-12 2-16 15,-28 1-7-15,-6 6-2 16,0 7-5-16,6 9-13 16,12 13-22-16,10 0-103 15,11 9-35-15,7 25-40 0,0 0-227 16</inkml:trace>
  <inkml:trace contextRef="#ctx0" brushRef="#br0" timeOffset="330">888 501 222 0,'0'0'572'15,"0"0"-398"-15,0 0-82 16,0 0 43-16,0 0-70 16,0 0-51-16,-34-56-8 15,22 63-1-15,-4 19-5 16,10 8 0-16,6-2 5 0,0-6-17 15,0-3 6-15,22-10 6 16,18-6 1-16,6-7 9 16,-12 0-6-16,-4 0 20 15,-8-20-21-15,-4-6 35 16,-11-2-12-16,-7 1-8 16,0-2-18-16,0 6-3 15,-13 5 0-15,-11 8-58 16,-10 10-38-16,6 0-80 15,16 0-145-15,12 20-309 16</inkml:trace>
  <inkml:trace contextRef="#ctx0" brushRef="#br0" timeOffset="772">1226 509 689 0,'0'0'230'0,"0"0"-79"16,0 0 16-16,0 0-52 15,0 0-53-15,0 0-13 16,-6-31-49-16,0 54 10 16,-3 18 3-16,2 12-9 15,7 6 19-15,0 2-5 16,0-1-3-16,0-7 4 16,16-12-11-16,-10-13 1 15,0-10-9-15,0-13 9 16,0-5 1-16,-6 0-9 15,0 0 11-15,0-20 58 0,0-21-45 16,0-11-12-16,-6-4-13 16,-12-8 11-16,-10-5-16 15,-6-2 5-15,0 2 0 16,16 8-2-16,6 12 10 16,12 18-9-16,0 16 1 15,0 10-34-15,0 5 30 16,24 0-49-16,29 7 32 15,20 19 8-15,1 2 13 16,-16 0 0-16,-18-2 0 0,-12-6 3 16,-16 1-15-1,-12-1 4-15,-18 1-31 0,-44 4-12 16,-24 1-76-16,0-1-131 16,28-12-277-16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05T12:39:03.686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86 286 521 0,'0'0'317'0,"0"0"-186"15,0 0 36-15,0-143-15 16,0 125-35-16,0 5-38 0,0 10-31 15,0 3-22-15,0 0-3 16,0 13-23-16,0 33-3 16,6 21 0-16,9 19 6 15,-9 14 16-15,-6 3-19 16,0 9 0-16,0 0 3 16,-21-2 4-16,-10-5-7 15,3-13 0-15,1-23-12 16,21-26 5-16,6-20-30 15,0-18-13-15,21-5 47 16,31-17 6-16,22-30-1 0,3-12-2 16,-9-4 9-1,-16-4-10-15,-18 1 1 0,-28-1 0 16,-6 4 2-16,0-1-2 16,-52 5-2-16,-16 8-4 15,-3 8-14-15,-3 12 7 16,16 11 12-16,18 6 1 15,19 7-9-15,21 5 10 16,0 2-2-16,0 0-28 16,40 0-10-16,27 0 36 15,4 0 3-15,3 0 0 16,6 0 0-16,-22 0 11 16,-3-9-10-16,-15 4 20 15,-15 3-13-15,-19-1 30 16,0 3-32-16,3 0 7 0,-9 0 13 15,0 0-21-15,0 0 0 16,0 0-5-16,0 0-33 16,-9 5 32-16,-9 23 0 15,-1 11 1-15,10 7 3 16,9-2 4-16,0-6-9 16,0-10 2-16,34-8-6 15,0-13 1-15,6-7 5 16,-13 0 0-16,4-9 13 15,-10-19-5-15,-8-11 0 16,-1-4 13-16,-12-5-18 16,0-4 25-16,-6 6-28 0,-28 8 0 15,9 8 8-15,-8 11 5 16,14 9-13-16,4 5 0 16,15 5-3-16,-12 0-6 15,5 18 0-15,-8 15 9 16,9 10-6-16,6 3 9 15,0 5-5-15,0-5 2 16,28-7-31-16,18-8 26 16,6-13-14-16,3-11 15 15,-9-7-5-15,7 0 18 16,-13-7-7-16,-1-21 2 16,-5-7 1-16,-15 1 28 15,-1-3-12-15,-9 2-6 0,-9 1 19 16,0 6-30-16,0 13 14 15,0 5-18-15,0 8 9 16,0 2-10-16,0 0 1 16,0 0-14-16,0 7 12 15,0 21-16-15,13 3 15 16,5 2 3-16,4-2-7 16,2-9-4-16,4-4 1 15,0-4 10-15,-4-12-9 16,-2-2 11-16,-4 0-2 15,-3 0 0-15,-2-2 8 16,-1-16-6-16,3-3-2 0,-2 3 0 16,-7 0 3-1,0 5 9-15,0 6-12 0,0 5 0 16,-6 2 4-16,10 0-17 16,-4 0 6-16,6 9 7 15,0 12-11-15,4-3 13 16,-10-3-8-16,6-4 0 15,-6-6-39-15,10-1 44 16,2-4-27-16,10 0 27 16,5 0-12-16,4-7 20 15,3-11-7-15,-6-3 0 16,-6 4 2-16,-16 6-1 16,-6 4 5-16,0 5-6 15,4 2 5-15,-10 0-1 16,6 0-8-16,12 0-3 0,-6 17 7 15,16-1-10-15,0-3 10 16,-10-3 0-16,4-6-6 16,-16-1 12-16,12-3-6 15,-12 0 0-15,4 0 3 16,2 0 3-16,-12-7-1 16,0-9 3-16,0-4 26 15,0 2-33-15,-12-1 27 16,-10 2-28-16,-2 7 9 15,-4 5-18-15,6 5 9 0,4 0 0 16,12 3-3 0,0 14-2-16,-4 6 0 0,10 0 5 15,0-5-15-15,0-2 14 16,28-9-17-16,-6-5 18 16,2-2 2-16,-2 0 8 15,2 0-1-15,4-23-6 16,-10-5-1-16,4-7 36 15,-10-11-25-15,-6-8 18 16,-6-10 3-16,0-5-32 16,0 0 35-16,0 13-36 15,0 13 1-15,0 15 26 16,-6 12-19-16,-6 9-5 16,12 7-4-16,0 0 2 15,0 12-6-15,0 34-13 0,0 16 17 16,0 14-4-1,0 1 7-15,0 2-6 0,0-5-8 16,24-8-71-16,4-6-31 16,-6-17-113-16,8-11-227 15</inkml:trace>
  <inkml:trace contextRef="#ctx0" brushRef="#br0" timeOffset="462">2172 490 746 0,'0'0'216'0,"0"0"-94"0,0 0 41 16,0 0-40-16,0 0-93 16,0 0-30-16,-12-29-6 15,52 29 6-15,18 0 15 16,10 0-8-16,6 0-5 15,-10-12 14-15,-2-3-15 16,-10-1 38-16,-18-2-6 16,-10 3-15-16,-11 2 37 15,-13 3-31-15,0 0 10 16,0-3-34-16,-13 1 3 16,-11-1-5-16,-4 0 2 0,-6 5 0 15,10 1-6 1,-4 1 24-16,7 6-18 0,15 0 0 15,6 0 1 1,0 0-9-16,0 0 6 0,0 13-14 16,33 10 11-16,13-2 8 15,7 0-3-15,8-1 0 16,-2-5 13-16,-20-2-13 16,-5 2 0-16,-21-2 0 15,-13 2-3-15,-19 5-39 16,-61 1-109-16,-18 2-103 15,-22 0-933-15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05T12:39:06.228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59 1153 674 0,'0'0'185'15,"0"0"-38"-15,0 0-27 16,0 0-6-16,0 0-39 16,0 0-33-16,-59-36-25 0,59 36-17 15,19 13-11-15,21 15 10 16,6 8 2-16,0-1 10 16,0-1-11-16,-12-1 5 15,-6-5-9-15,-22-3 4 16,-6-4-8-16,0-5 1 15,-6-5-51-15,-28-5 1 16,6-6-7-16,16 0 21 16,-1 0 37-16,13 0 9 15,0-17-6-15,0-4-2 16,0-10-25-16,13-2 30 16,14-5 16-16,13-6 8 15,-9 1 32-15,9-3-52 0,-6 0 33 16,0 2 16-1,-16 6-20-15,-3 0 25 0,-2 10-19 16,-13 5-18-16,0 4 23 16,0 15-33-16,0 1 1 15,0 3-12-15,0 0-17 16,-6 0 17-16,-22 18 0 16,-6 13 0-16,10 7-3 15,8 11 6-15,16 2-3 16,0 2 0-16,9-3 1 15,38-5-4-15,5-10 3 16,0-12-5-16,0-8-10 0,-12-14 12 16,0-1 3-1,-6 0 7-15,-6-13 3 0,-4-15 2 16,4-2-12-16,-16-3 1 16,4 2 11-16,-16 2-5 15,6 11-1-15,-6 8-4 16,0 8 10-16,0 2-17 15,0 0 5-15,0 0-25 16,12 12 24-16,-6 14-12 16,16 3 13-16,-10-4 0 15,6-2 9-15,4-8-16 16,-10-4 7-16,10-6-6 16,-10-5-5-16,0 0-7 15,10 0 18-15,-4-8 3 16,4-15 7-16,2-5 1 0,-2 2-11 15,-10-2 0-15,0 2 3 16,-2 11 5-16,2 2-8 16,-12 11 5-16,0-1 5 15,0 3-19-15,0 0 9 16,0 8-21-16,6 17 17 16,0 6-6-16,10 0 10 15,8-6 0-15,-12-4-34 16,10-6 29-16,-10-7-28 15,4-5 5-15,-10-3 27 16,6 0-24-16,-6 0 25 16,0-16 12-16,10-5-5 15,-4 7 12-15,0-1-19 16,-6 11 2-16,-6 4-7 0,10 0 4 16,2 0-1-16,6 3-3 15,10 15-3-15,6 0 2 16,0-1 6-16,3 2-1 15,3-7-10-15,0-4 1 16,-7-3 10-16,1-5-3 16,-6 0 7-16,-4 0-6 15,4-16 2-15,-3-7 0 16,2-5 8-16,-5-2-1 16,2 4-5-16,-11 3 8 15,2 5 0-15,-9 8-5 0,0 5-5 16,-6 5 0-1,6 0-2-15,1 0-12 0,2 0 9 16,3 13 0-16,-6-6 3 16,0 1-2-16,1-5 4 15,-7-3 0-15,0 0-3 16,0 0 15-16,0 0-5 16,0 0 12-16,0 0-2 15,0 0 6-15,-7 0-23 16,-5-3-2-16,-9 3-6 15,-10 0-2-15,-3 8 10 16,0 17 0-16,16 6 2 0,18 2-16 16,0-2 14-1,0-3-12-15,31-8 9 0,9-6-7 16,-7-9 10-16,7-5 0 16,-6 0 6-16,-9 0 0 15,2-14-6-15,-8-14 1 16,-10-2 26-16,-9-3-19 15,0-3 23-15,0 0-31 16,-22 3-6-16,-2 10-2 16,-4 5 8-16,16 10-28 15,-3 8-6-15,15 0-76 16,0 16-41-16,0 17-12 16,0 0-151-16,40-2-243 15</inkml:trace>
  <inkml:trace contextRef="#ctx0" brushRef="#br0" timeOffset="570">2121 1183 285 0,'0'0'336'15,"0"0"-254"-15,0 0 27 16,0 0 25-16,0 0-56 16,0 0 16-16,31-69-34 15,-31 69-39-15,6 0-21 16,3 18-9-16,3 11 9 15,7 2 0-15,8-1 4 16,-8 0-4-16,15-4 0 16,-7-6 0-16,1-4 2 15,-10-11 11-15,10-5-12 0,-9 0 3 16,-7-2-3-16,9-20 23 16,-15-10-13-16,13-2 27 15,-10-1 18-15,3-6-36 16,-12 8 21-16,0 7-19 15,0 8-12-15,0 13 27 16,0 3-37-16,0 2 3 16,0 0-3-16,0 0-29 15,0 20 26-15,0 11-1 16,13-3-30-16,14-3-2 16,1-6 12-16,3-7 19 15,-4-10-1-15,1-2 12 0,-9 0-2 16,-1 0-4-16,10-20 6 15,-16 0 10-15,-3-6 2 16,-3-2 15-16,-6 0 7 16,0 2-21-16,0 6 15 15,0 7-16-15,-15 8-9 16,9 5-6-16,6 0-3 16,-6 8-15-16,6 27 12 15,0 11 3-15,0 3 1 16,0-7-1-16,33 1-15 15,7-11 13-15,19-6-59 16,2-8-45-16,4-11-46 16,-4-7-190-16</inkml:trace>
  <inkml:trace contextRef="#ctx0" brushRef="#br0" timeOffset="1170">3366 657 870 0,'0'0'157'0,"0"0"-6"16,0 0-3-16,0 0-47 16,0 0-62-16,0 0-36 15,-53-46-6-15,44 82-12 16,3 15 15-16,0 5 0 0,6 10 9 15,0 4-9-15,0-1 1 16,0-5 9-16,12-6-6 16,10-7-4-16,-4-10 0 15,10-8-10-15,6-10-3 16,5-7 13-16,14-13 17 16,5-3-12-16,10 0 16 15,-10-29-21-15,4-1 1 16,-16-6 10-16,-22 5-3 15,-2 1 0-15,-16 7 16 16,-6 4-20-16,0 7 29 16,0 9-33-16,0 3 5 0,0 0-10 15,0 0-4-15,0 5-2 16,0 21 5-16,0 7 12 16,0 3-9-16,0-2 3 15,0-4 0-15,0-4-9 16,28-6-13-16,-4-10 22 15,4-8-2-15,6-2 11 16,-16 0-1-16,10-9-8 16,-10-20 0-16,-12-7 12 15,4-7-4-15,-10 0 0 16,0-4-8-16,0 9 9 16,-34 10-19-16,0 10 1 15,0 13-16-15,-6 5-12 0,16 3-95 16,-10 25-20-1,22 3-81-15,2-1-134 0</inkml:trace>
  <inkml:trace contextRef="#ctx0" brushRef="#br0" timeOffset="1518">4226 1074 519 0,'0'0'233'0,"0"0"-83"15,0 0-14-15,0 0-5 16,0 0-47-16,0 0-33 16,0-72-9-16,0 72-42 15,0 0-3-15,-6 21-13 0,0 9 16 16,0 6 1-16,6 2-1 16,0-2 0-16,6-7-6 15,28-9-11-15,-4-7 6 16,4-13 7-16,6 0 4 15,-6 0 2-15,-10-16-1 16,4-10 2-16,-22-2 35 16,-6-7-9-16,0-6 20 15,-6 2-49-15,-34 4 10 16,0 7-25-16,0 12 15 16,-6 11-8-16,6 5-58 0,16 8-170 15,14 17-122-15</inkml:trace>
  <inkml:trace contextRef="#ctx0" brushRef="#br0" timeOffset="2040">4604 1025 475 0,'0'0'382'15,"0"0"-220"-15,0 0-3 16,0 0-43-16,0 0-9 15,0 0-52-15,19-48-25 16,-19 48-26-16,0 0-4 16,0 23-1-16,0 11 0 0,0 3 2 15,0 4-2 1,0 2 1-16,0-2 0 0,9-8 3 16,-3-2 10-16,0-5-13 15,0-9 0-15,-6-3 3 16,6-7-7-16,-6-2 8 15,0-5-4-15,0 0 19 16,0 0-17-16,0 0 75 16,0-15-21-16,0-19-39 15,0-9 5-15,-18-5-19 16,3-11 3-16,-4-5-6 16,-2-8 11-16,8 1-11 15,1 5 0-15,6 6 6 16,6 14-18-16,0 13 13 15,0 13-2-15,0 10 1 0,24 5-20 16,16 5 13-16,6 0-1 16,16 5 0-16,-4 18-1 15,-12 5-1-15,-6 2 10 16,-18 9-4-16,-10 2-3 16,-12-3-1-16,0 1-12 15,-34-4-28-15,-18-4-22 16,-15 0-150-16,2-11-114 15,13-5-365-15</inkml:trace>
  <inkml:trace contextRef="#ctx0" brushRef="#br0" timeOffset="2423">5062 205 828 0,'0'0'223'0,"0"0"-99"15,0 0 26-15,0 0-59 16,0 0-73-16,0 0 18 16,-114 107-13-16,87-25 2 0,8 5 18 15,19 1-38 1,0 3 14-16,0-1-10 0,46-4-1 15,13-2-16-15,21-12 8 16,0-14-22-16,-7-16-81 16,1-17-229-16,-16-12-568 15</inkml:trace>
  <inkml:trace contextRef="#ctx0" brushRef="#br0" timeOffset="6373">5643 1025 689 0,'0'0'192'16,"0"0"-64"-16,0 0 16 16,0 0-54-16,0 0-13 15,141-158-11-15,-101 114-38 16,0-2 26-16,-9-4-26 16,-16-5 10-16,-2 4 27 15,-13-2-56-15,0 7 26 0,0 5-29 16,-28 13 10-16,9 7-21 15,7 14 5-15,3 7 0 16,3 0-12-16,0 23 15 16,6 25-3-16,-13 13 0 15,13 3 10-15,0-2-16 16,0-1 6-16,0-8 0 16,0-7-8-16,13-7 12 15,8-11-4-15,-2-7 0 16,-7-9-2-16,3-6-11 15,-9-4 9-15,7-2 4 16,-1 0 6-16,9-13 4 0,-2-10-7 16,2-2-3-16,-14 4 10 15,5 3-15-15,3 8 5 16,-9 5 0-16,7 5-7 16,-1 0 1-16,16 3 5 15,5 17-7-15,7 6-29 16,0-3 31-16,0-5-24 15,6-6 30-15,-6-7-13 16,0-5 22-16,-9 0-9 16,-3-7 0-16,-10-14 7 15,-3-4 6-15,-2-6-9 16,-7-2 14-16,0-4 10 16,-6 2-24-16,0-1 22 15,0 6-25-15,-6 7 12 0,-6 7-23 16,-1 9 10-1,4 7-5-15,-3 0-1 0,0 12 2 16,-4 27 3-16,10 5 1 16,6 7 0-16,0-5-15 15,15-6 15-15,25-6 0 16,-3-14-6-16,12-5 9 16,10-12-3-16,-1-3 0 15,4 0 3-15,-10-13-5 16,0-10 6-16,-6-7-4 15,-6-1 0-15,-6 5 16 16,-6 6-17-16,-16 6 1 16,-6 10 0-16,-6 4-8 0,0 0 8 15,6 0-5-15,0 0-1 16,4 10 1-16,2 6-3 16,-6-7 8-16,0-3-16 15,-6-6 4-15,0 0 18 16,0 0-6-16,0-3 11 15,0-17 1-15,0-6-8 16,0-1-4-16,0 0 0 16,0 7-4-16,-12 3 6 15,0 3-2-15,-10 9 0 16,4 5-18-16,-10 0 16 16,0 3 0-16,4 30 2 0,2 10-13 15,10 3 14-15,12 3-1 16,0-5 0-16,0-9-1 15,12-12-8-15,16-10 3 16,0-10 6-16,2-3-8 16,10 0 20-16,0-10-12 15,-12-16 0-15,-4-3 13 16,-2 4-3-16,-16-3-10 16,0 5 2-16,0 5 17 15,-6 7-12-15,0 7-1 16,0 4-6-16,0 0-6 15,0 0 3-15,0 23-17 16,0 12 20-16,10 4-3 0,2-1 9 16,16-4-6-1,-10-9 0-15,10-7 5 0,-4-13-12 16,4-5 7-16,6 0 0 16,12-18 5-16,-6-10 1 15,6-8-6-15,0-2 0 16,-6-3 13-16,0 3-9 15,-16 4-4-15,-2 15 0 16,-10 6-4-16,1 10 5 16,-4 3-2-16,3 0-4 15,0 16-4-15,10 8-4 16,-16 5 13-16,0-6-17 0,6-8 13 16,-12-7-21-16,7-6 25 15,-7-2 0-15,0 0 2 16,0 0 6-16,0-12-8 15,0-11 0-15,0-1 6 16,-19-2 4-16,-9 4-2 16,4 5-8-16,-4 4 0 15,1 7-10-15,2 6 5 16,3 0 5-16,4 10-11 16,-3 23 10-16,14 5 1 15,7 1 0-15,0-3-18 16,0-8 17-16,16-10-19 15,8-8 16-15,4-10-8 16,6 0 19-16,-3-7-7 16,-4-21 4-16,1-6 4 0,-4-9 12 15,-8-3 2 1,-4-10 7-16,-6-6 10 0,7-7-38 16,-4-1 26-16,-9 10-10 15,0 12-11-15,0 14 25 16,0 19-27-16,0 7-4 15,0 8 3-15,0 0-3 16,0 18-11-16,0 31 7 16,0 15 4-16,0 2-2 15,6 0 2-15,25-4-19 16,2-4-1-16,1-7-107 16,6-5-98-16,0-13-139 0</inkml:trace>
  <inkml:trace contextRef="#ctx0" brushRef="#br0" timeOffset="6588">8387 820 788 0,'0'0'189'0,"0"0"-57"16,0 0-7-16,0 0-77 15,0 0 10-15,0 0-32 16,-246 126 9-16,188-70-19 15,-3 0-6-15,8-2-20 16,7-3-49-16,12-8-226 0,16-12-476 16</inkml:trace>
  <inkml:trace contextRef="#ctx0" brushRef="#br0" timeOffset="8196">8744 992 712 0,'0'0'348'16,"0"0"-197"-16,0 0-1 0,0 0-74 16,0 0 7-1,113-164-54-15,-73 124-16 0,0-4 19 16,0 0-26-16,-15 1 15 15,-4 3-5-15,-14 6-12 16,-7 11 27-16,0 13-25 16,0 2-4-16,0 8-2 15,0 0-2-15,0 0 0 16,0 18-9-16,0 23 11 16,0 15-14-16,0 3 14 15,12-1 0-15,9-2-7 16,-2-6-13-16,-4-13 17 15,-9-8-11-15,0-9-12 16,-6-7 21-16,0-8-8 16,0-3-2-16,0-2-22 0,-6 3-55 15,-15-3 92-15,2 0-13 16,13 0-4-16,-3 0 14 16,9-7-30-16,0-11-2 15,9-8 34-15,22-12-12 16,15-3 13-16,3-4 0 15,-12 0 3-15,12-1 5 16,-18 0-6-16,-3-5 12 16,-1-6 37-16,-2 2-27 15,-10-4 37-15,-9 6-17 16,-6 6-11-16,0 4 31 16,0 8-44-16,-21 9 2 15,9 11-1-15,-1 7-7 16,13 8-15-16,-9 0 1 0,-9 26-15 15,-4 25 5-15,-2 18 13 16,2 5-3-16,16 0 0 16,6-5 12-16,0-13-9 15,15-10-3-15,16-11 0 16,9-6-12-16,0-12 12 16,0-6 0-16,0-11-4 15,0 0 16-15,-6 0-8 16,-1-11-4-16,7-12 1 15,-3-1 0-15,-3-3 3 16,0 7-4-16,-7 3 0 16,-14 8 12-16,-7 4-22 15,0 5 10-15,-6 0-9 0,6 0-1 16,10 0-13-16,-10 11 14 16,0 1 9-16,-6-4-21 15,0-2 12-15,6-6 2 16,-6 0 7-16,0 0 5 15,0 0 2-15,0-3 2 16,0-15-9-16,0-3 16 16,0 1-18-16,0 4 2 15,0 6 0-15,-12 3-4 16,-1 4 4-16,4 3-9 0,-9 0 3 16,5 8 0-1,-14 25-2-15,8 8 8 0,10 5 0 16,9 0-15-16,0-5 15 15,0-8-11-15,9-7-3 16,10-14-27-16,8-4 39 16,4-8 2-16,-3 0 0 15,0-2 5-15,-10-19 6 16,-6-4-11-16,10-9 27 16,-16-6-24-16,6-6 33 15,-12-1-21-15,0 1-11 16,-6 5 26-16,-19 11-24 15,-2 10 0-15,5 7-6 16,-2 13-6-16,2 0-5 16,-2 10 11-16,-4 28 0 0,3 8-14 15,16 6 15-15,9-4-1 16,0-2 0-16,34-8-25 16,18-10 22-16,16-8-14 15,-1-12 17-15,-8-8-14 16,-7 0 22-16,0 0-8 15,-6-21 0-15,-6-1 8 16,0-6 0-16,-12-6-6 16,-10 4-1-16,-2 0 30 15,-16 7-26-15,0 7 12 16,0 11-14-16,0 2 12 16,0 3-28-16,0 0 13 0,0 5-6 15,0 18-16-15,0 1 16 16,0-7-12-16,12 2 4 15,0-7-15-15,10-1 21 16,-10-7-4-16,0-1 12 16,10-3-17-16,-10 0 21 15,4 0-4-15,2 0 0 16,4-3 10-16,-4-7-15 16,0-3 5-16,-8 0 0 15,2 6-2-15,-6 2 10 16,-6 2-8-16,0 3 0 15,0 0-11-15,6 0 4 16,0 13 1-16,10-1 4 0,-4 2-11 16,16-10 9-1,-10-4 4-15,16 0 0 0,0 0 7 16,6-2-5-16,0-19-2 16,-10 1 0-16,-2-3 30 15,-16-3-29-15,4-2 23 16,-16-2-5-16,0 2-15 15,-49 0-8-15,-10 10-47 16,-15 10-114-16,16 8-170 16,18 0-650-16</inkml:trace>
  <inkml:trace contextRef="#ctx0" brushRef="#br0" timeOffset="8483">10917 0 860 0,'0'0'180'0,"0"0"5"16,0 0-18-16,0 0-95 16,0 0-57-16,0 0-12 15,-31 62-3-15,62 11 34 16,24 12-31-16,-3 5 33 15,-6 4-30-15,0 1-6 16,-27-3 9-16,-10-3 3 16,-9 3-12-16,-28-7 0 0,-45-1-30 15,-7-13-49 1,3-12-164-16,3-13-349 0</inkml:trace>
  <inkml:trace contextRef="#ctx0" brushRef="#br0" timeOffset="8868">11679 542 150 0,'0'0'896'0,"0"0"-785"15,0 0 30-15,0 0-48 16,0 0-26-16,0 0-54 16,-53-76-2-16,41 76-18 15,6 0 7-15,-3 7 0 16,9 8-9-16,0 1 9 16,0-3 0-16,0-3 0 15,0-3 1-15,21-4 3 16,-2-3-2-16,2 0-2 15,-2 0 27-15,2 0-26 16,-8-5 36-16,-7-5-16 0,0-1-19 16,-6 5 3-1,0 6-5-15,-6 0-85 0,-28 0-256 16,-6 27-475-16</inkml:trace>
  <inkml:trace contextRef="#ctx0" brushRef="#br0" timeOffset="9033">11851 1125 395 0,'0'0'603'0,"0"0"-500"16,0 0 24-16,-258 127 8 0,79-65-102 15,-39 7-33-15,-34 8-140 16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05T12:38:19.563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0 695 687 0,'0'0'188'16,"0"0"-46"-16,0 0-20 15,0 0-17-15,0 0-34 16,0 0-30-16,12-64 20 16,10 39-32-16,5-4 11 15,4-6 0-15,-3-6-22 16,12-8 16-16,-6-4-24 16,-4-6-4-16,-2 0 10 15,-16 5-12-15,-2 11 11 16,-10 15-15-16,0 8 8 0,0 15 1 15,0 1-9-15,-16 4-9 16,-2 0 9-16,-10 6-8 16,-12 17 8-16,6 5 0 15,10 3 4-15,2 4-11 16,10 4 7-16,12 2 0 16,0-1-2-16,0 1 10 15,0 4-8-15,18-8 0 16,16-4 2-16,6-7-10 15,-6-11 8-15,0-7 0 16,0-6 0-16,-16-2 5 16,10 0-5-16,-16-15 0 0,0-11 10 15,4-7-5-15,-16-3 3 16,6 3-3-16,-6 5 10 16,0 5-10-16,0 10 6 15,0 8-11-15,0 3 5 16,0 2-6-16,0 0 1 15,0 0-17-15,-22 2 13 16,16 16-3-16,-12 8 4 16,8 2-15-16,10-3-20 15,0 1 28-15,0-6-37 16,22-2 15-16,-4-8 17 16,4-2-11-16,-4-5 26 15,-2-3 0-15,-4 0 1 0,0 0 1 16,-6-11-1-16,4-4-1 15,-4-3 22-15,-6 0-13 16,0 3 7-16,0 5-3 16,0 2-7-16,0 3 4 15,0 0-5-15,0 2-3 16,0 1-2-16,0-1 6 16,0 0-18-16,-6 3 8 15,-10 0-10-15,-2 0 12 16,-4 0-31-16,4 0-22 15,12 14-53-15,6 1-30 16,0 4 2-16,0-5-29 0,0-1-64 16,12-6-55-1</inkml:trace>
  <inkml:trace contextRef="#ctx0" brushRef="#br0" timeOffset="739">664 526 459 0,'0'0'142'16,"0"0"-47"-16,0 0 45 15,0 0-48-15,0 0-34 16,0 0 18-16,-16-53-27 16,4 50-8-16,0 0-13 15,-4 3-13-15,10 0 0 16,-12 0-15-16,6 0 2 16,-4 18-5-16,4 3 8 15,0-1-5-15,12 1 0 0,0-3 6 16,0-6-12-16,0 1 6 15,18-5 0-15,10-6 1 16,12-2 8-16,0 0-7 16,-10 0 5-16,4-13-5 15,-12-7 32-15,-4-3 12 16,-12-3 14-16,-6-2 9 16,0 5-45-16,-12 3 2 15,-34 4-26-15,0 7-2 16,6 6-5-16,0 3 7 15,6 0-19-15,6 15-65 16,16 13-67-16,6 3-67 0,6 2-182 16</inkml:trace>
  <inkml:trace contextRef="#ctx0" brushRef="#br0" timeOffset="1291">1042 501 597 0,'0'0'262'0,"0"0"-104"15,0 0 2-15,0 0-38 16,0 0-16-16,0 0-76 16,0-49-8-16,0 49-22 0,0 15 3 15,0 19-5 1,0 9 3-16,0 3-1 0,0 6 6 15,6-4 1-15,0-5-2 16,-6-2-5-16,6-5 4 16,-6-8-2-16,6-2-2 15,-6-11 0-15,7-4 4 16,-7-9 4-16,0-2-4 16,0 0 24-16,0 0 26 15,0 0 18-15,0-23-33 16,0-16-20-16,0-6-9 15,0-15-5-15,0-6 0 16,0-6-5-16,9 3 4 16,-3 8-5-16,-6 13 1 15,0 12 0-15,0 16 0 16,0 9 10-16,6 9-17 0,0 2 7 16,0 0-17-16,16 0 16 15,2 10-31-15,10 13 30 16,12 3 2-16,-6-1-16 15,0 1 9-15,-12-3 4 16,-16-3-13-16,-12-2 11 16,0-3-31-16,-12 1-4 15,-34-1-19-15,-16 0-48 16,10 0-49-16,12-4-45 16,13-3-112-16,27-6-381 15</inkml:trace>
  <inkml:trace contextRef="#ctx0" brushRef="#br0" timeOffset="2031">1491 317 632 0,'0'0'170'0,"0"0"-5"15,0 0-15-15,0 0-15 16,0 0-21-16,0 0-17 15,0-72-41-15,0 69-15 16,0 3 7-16,0 0-36 0,0 0-4 16,0 0-8-1,0 17-12-15,0 15 10 0,0 12 2 16,0 4 0-16,0 0 2 16,0 0 2-16,0-6-4 15,0-6 0 1,0-8 5-16,0-10-4 0,0-8-1 15,6-7 0-15,-6-3 2 16,6 0 3-16,-6 0 4 16,9-18 9-16,-9-13-5 15,6-12 8-15,-6-8-10 16,0-3-11-16,0-5 9 16,0 6-2-16,0 7-7 15,0 12 2-15,0 11 5 16,0 14-3-16,0 3-4 0,0 6 0 15,0 0-9-15,0 0 3 16,6 0 3-16,22 10-3 16,-3 18 6-16,15 4-5 15,-1 5 5-15,-5 2 0 16,0-1-7-16,6-2 15 16,-9 0-8-16,3-8 0 15,-7-6 2-15,-8-1-6 16,2-11 4-16,-9-2 0 15,-5-6-5-15,-1 1 13 16,0-3-8-16,9 0 0 16,-2-3 5-16,8-20 4 0,4-7-8 15,-13-3 1 1,3-11 13-16,-9-2-11 0,-6-10 11 16,0-1-1-16,-21-1-9 15,-4 5 4-15,4 11-9 16,9 14 0-16,-1 15-2 15,7 8 6-15,6 5-4 16,-9 0 0-16,9 0-32 16,-6 0-20-16,0 23-53 15,-1 14-1-15,7 5-55 16,0 4-95-16,0 0-37 16,0-4-490-16</inkml:trace>
  <inkml:trace contextRef="#ctx0" brushRef="#br0" timeOffset="2428">2139 401 665 0,'0'0'188'0,"0"0"-34"16,0 0-26-16,0 0-18 15,0 0-44-15,0 0-17 16,-25-43-7-16,25 43-40 15,-6 0 3-15,6 2-5 16,-15 19 0-16,9 7-3 0,6 2 3 16,0 4 0-1,0-6-3-15,0-3 9 0,6-4-6 16,15-11 0-16,-2-5 2 16,2-5 1-16,-2 0-2 15,-4 0 11-15,-3-20 33 16,1-6 8-16,-13-5 10 15,0 2-29-15,0 0-19 16,0 3 15-16,-25 3-30 16,-3 8 1-16,1 7-3 15,-13 6-17-15,21 2 3 16,-2 0-65-16,9 2-34 16,12 24-48-16,0 2-56 15,12 0-70-15</inkml:trace>
  <inkml:trace contextRef="#ctx0" brushRef="#br0" timeOffset="3165">2557 437 749 0,'0'0'197'0,"0"0"-32"16,0 0-8-16,0 0-48 15,0 0-53-15,0 0-8 16,-126-113-35-16,101 113-2 16,4 0-11-16,2 0 7 0,-2 23-11 15,2 6 4 1,4 4 0-16,9 3-5 0,6-1 8 16,0-2-3-16,0-7 0 15,0-3 4-15,21-10-10 16,-2-6-1-16,9-7 7 15,-1 0-3-15,-2 0 7 16,2-10-1-16,-2-13 11 16,-3-8-6-16,-4-4 37 15,-3-6-14-15,-9-5-10 16,1-3 6-16,-7-2-21 16,0 2 19-16,0 4-10 15,0 7-14-15,0 12 15 0,0 13-16 16,0 10 0-16,0 3-2 15,0 0 2-15,0 0-2 16,-7 9-5-16,7 21 6 16,0 13-2-16,0 9 3 15,0-1 0-15,0 2-6 16,0-4 10-16,0-6-4 16,0-5 0-16,19-7 4 15,2-5-13-15,-2-8 8 16,15-8-2-16,-1-5-5 15,1-5 5-15,12 0 3 16,-15-3 1-16,3-17 8 16,-6-8-7-16,-10-3-2 15,4-2 0-15,-16-3 11 0,-6 0-10 16,0 6 3-16,0 7-2 16,-6 10 8-16,-16 5-11 15,10 8 1-15,-10 0-4 16,10 3-5-16,0 28 6 15,-10 2 3-15,16 8 0 16,6-3 6-16,0 3-12 16,0-3 6-16,28-5 0 15,5-4-5-15,14-7-24 16,5-8-19-16,0-5-36 16,0-4-139-16,-12-2-147 15</inkml:trace>
  <inkml:trace contextRef="#ctx0" brushRef="#br0" timeOffset="3365">3411 557 855 0,'0'0'272'16,"0"0"-122"-16,0 0 2 15,0 0-82-15,0 0-27 16,0 0-16-16,0 0 4 15,-203 171-17-15,108-117-12 16,-22 0-4-16,-18-3-246 16,-9-9-1037-16</inkml:trace>
  <inkml:trace contextRef="#ctx0" brushRef="#br0" timeOffset="-168870.73">3897 0 950 0,'0'0'292'16,"0"0"-135"-16,0 0-7 16,0 0-42-16,0 0-65 15,0 0-7-15,0 0-32 16,0-36 8-16,0 72-15 16,0 17 4-16,0 9-1 15,0 4 7-15,6 0 3 16,0 6-10-16,6-5 0 15,4-6 2-15,-10-10-4 16,0-15-63-16,6-16-30 16,-5-7-7-16,2-10-71 15,-3-3-8-15,-6-5-4 0,0-24 13 16,0-6 64-16,-34-1 66 16,-6-2 27-16,-18-1 15 15,-4 4 1-15,10 9 40 16,12 6 49-16,12 9-24 15,22 6 27-15,6 5-35 16,0 0-47-16,6 0-11 16,28 7 0-16,34 12 21 15,3-9 12-15,24-2 14 16,-3-6 40-16,-6-2-26 16,0 0-4-16,-21 0 7 15,-10 0-19-15,-9-10 6 0,-12-5 2 16,-16-4-30-16,-12 1 39 15,-6 2-36-15,0-3-11 16,0 3 13-16,-6 3-27 16,-21 4 6-16,8 2-7 15,13 7 7-15,-9 0-17 16,9 0 10-16,-7 29 0 16,7 10-10-16,0 2 14 15,6 2-4-15,0 2 0 16,6-8 10-16,19-1-24 15,9-8 11-15,5-8-15 16,8-9 16-16,8-9-7 16,-9-2 9-16,0 0 0 0,-6-13 6 15,-9-15 5 1,-4-5-11-16,1-3 4 0,-9 3 17 16,-13 8-15-16,0 9-1 15,-6 11 4-15,0 3 1 16,9 2-20-16,-9 0 8 15,6 0-10-15,0 20 5 16,7 3 9-16,-7 0-2 16,15 0 0-16,-15-5 4 15,13-4-5-15,-4-5 1 16,10-7 0-16,-4-2-3 16,4 0 11-16,3 0-8 0,-1-11 0 15,-8-11 8-15,-7 3-5 16,9-4-3-16,-14 4 0 15,5 6 0-15,-12 6 6 16,9 7-6-16,-9 0 0 16,0 0-6-16,0 0 0 15,6 0-3-15,0 0 9 16,7 12-13-16,-7 1 13 16,15-3-6-16,-8-2-3 15,8-3-13-15,-2-5 18 16,-7 0 1-16,9 0 3 15,-8 0-1-15,-1 0 9 16,10-8-8-16,-16-4 0 16,15 4 6-16,-15 2-7 15,0 4 1-15,1 2 0 0,-7 0-9 16,0 0 5 0,12 0-5-16,3 13 9 0,10 5-11 15,3-8 10-15,5 0-14 16,-2-10 15-16,-3 0-7 15,-1 0 14-15,-2 0-7 16,-10-5 6-16,4-7-4 16,-7 1 29-16,-3-1-18 15,-3 3 3-15,1 5 11 16,-7 1-24-16,0 3 11 16,0 0-12-16,0 0 2 15,0 3-8-15,0 27-15 0,-13 14 19 16,-14 9-3-16,-7 4 9 15,15-4-6-15,-8 1 0 16,21 0 2-16,-7-3-1 16,4-5-1-16,9-9 0 15,0-14-2-15,0-9 5 16,0-9-3-16,0-5 7 16,0 0-5-16,0-5 33 15,22-26 5-15,-4-18-33 16,10-9 12-16,-16-13-15 15,9-9 1-15,-14-4-4 16,5 0 9-16,3 4-8 16,-9 8-2-16,1 21 0 15,-1 21-5-15,0 17 5 16,15 13 0-16,10 3-14 0,9 28-23 16,15 9 34-16,-9 6-9 15,-6-5 12-15,-15-2-11 16,3-9 17-16,-22-7-6 15,-6-2 0-15,0-4-25 16,-40-1-15-16,-46 4-57 16,-13-2-98-16,-2 0-106 15,15-3-426-15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05T12:52:02.979"/>
    </inkml:context>
    <inkml:brush xml:id="br0">
      <inkml:brushProperty name="width" value="0.2" units="cm"/>
      <inkml:brushProperty name="height" value="0.4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241 193 372 0,'0'0'120'15,"0"0"9"-15,0 0-34 16,0 0 9-16,0 0 11 15,0 0-78-15,-64-95 33 16,42 85-9-16,10 3-19 16,6-1 24-16,6 5-32 15,0-2-9-15,0 3 19 0,0-3-43 16,6 0 25 0,40-1-26-16,34 1 20 0,25 3-23 15,27-1 3-15,3 3 0 16,-18-2-2-16,-16-1 14 15,-15 1-12-15,-21-4 0 16,-19 1 13-16,-18 2 13 16,-16-2-25-16,-12 3 4 15,0 0 19-15,0-1-14 16,0 3-10-16,-6 0 0 16,-40 0-3-16,-40 28-6 15,-47 7 9-15,-26 6 0 0,-7 7-2 16,15-3 15-1,25-2-13-15,40-4 0 0,25-9 11 16,21-3-21-16,33-8 10 16,1-6 0-16,6-3-7 15,6-5 13-15,68-2-6 16,58-1 4-16,47-2 12 16,14 0-14-16,-27 0-2 15,-40-8 0-15,-55-2-6 16,-31 3 19-16,-25-1-13 15,-15 3 0-15,0 0 9 16,0 3-14-16,0 2 5 16,-21 0-10-16,-44 2 1 15,-30 28 4-15,-31 4 5 16,9-1 0-16,3 1 11 0,22-10-18 16,18 2 7-16,22-3 0 15,6-5-9-15,18 2 19 16,22-4-10-16,6 4 0 15,6 0 7-15,74-2-11 16,52-4 4-16,28-5 0 16,-9-6-3-16,-25 0-11 15,-46-3-1-15,-46 0-39 16,-28 0-82-16,-6 2 18 16,0-2-77-16,-34 6-138 15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05T12:52:11.243"/>
    </inkml:context>
    <inkml:brush xml:id="br0">
      <inkml:brushProperty name="width" value="0.2" units="cm"/>
      <inkml:brushProperty name="height" value="0.4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114 9 632 0,'0'0'165'15,"0"0"-4"-15,0 0-66 16,0 0 27-16,0 0-31 0,0 0-41 15,-114-9 23-15,114 9-52 16,0 0 31-16,0 0 27 16,22 0-60-16,30 9 35 15,40 14-26-15,40 6-19 16,22-1 30-16,-10-2-37 16,-24-3-2-16,-28-4 4 15,-24 2 18-15,-16-5-22 16,-12-3 0-16,-28-6 1 15,4-4-7-15,-16-3 6 16,0 0 0-16,0 5-1 16,-55 5 2-16,-16 8-1 15,-37 0 0-15,-12 0 4 0,4 0-11 16,8-6 8 0,22-1-1-16,0-4 0 0,12 1 21 15,4-3-21-15,23 0 0 16,14-3 0-16,26 1-12 15,7 1 12-15,0-3 0 16,7-1 0-16,51 3 19 16,50-1-23-16,36 1 4 15,16 2 0-15,-22-3-6 16,-24 4 6-16,-43-6 0 16,-22 0 0-16,-25 0 17 15,-24 0-21-15,0 0 4 16,0 2-14-16,-52 14 2 15,-40 4 7-15,-40 11 5 0,-10-3 0 16,10-4 17-16,22 3-17 16,30-6 0-16,18-3 1 15,22-4-14-15,22-3 13 16,18-6 0-16,0 0 0 16,12 3 6-16,80 2-8 15,68 3 2-15,52-5-14 16,28-8 3-16,-22 0-17 15,-46 0 28-15,-52-6-9 16,-62-1 23-16,-45-1-17 16,-13 6 3-16,-6-1-23 15,-81 3 20-15,-23 0-14 16,-38 0 17-16,-11 0 0 0,20 10 18 16,13 6-22-16,6-4 4 15,22 1 0-15,24-5-4 16,22 2 4-16,34-5 0 15,18 0 0-15,0-1 9 16,0 3-16-16,0 3 7 16,0 2 0-16,6 1-6 15,6 2 6-15,-6 1 0 16,22-2 0-16,-4 5-94 16,16 4-49-16,16 5-92 15,-10 0-112-15,0 0-122 16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05T12:53:59.402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0 153 746 0,'0'0'157'0,"0"0"-57"16,0 0-44-16,0 0 0 16,0 0-23-16,325-15 38 15,-125-6-10-15,24-4-30 16,7-8 5-16,-25 4-36 16,-59 12 3-16,-54 11-3 15,-47 6-8-15,-40 0-57 16,-6 12-89-16,-40 17-50 15,-46 10-273-15</inkml:trace>
  <inkml:trace contextRef="#ctx0" brushRef="#br0" timeOffset="185">424 312 188 0,'0'0'428'0,"0"0"-200"16,0 0 13-16,0 0-66 15,0 0-45-15,0 0-67 16,80-16-35-16,33 4 15 15,38-4-13-15,21-2-4 16,9-5 8-16,-30 8-32 16,-37 5-3-16,-34 10 1 15,-41 0-122-15,-26 5-208 16,-13 13-620-16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05T11:51:43.047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4454 2476 409 0,'0'0'347'0,"0"0"-211"15,0 0-6-15,0 0-6 16,0 0-42-16,0 0-16 16,-13-89-40-16,0 81-4 15,-10 3 6-15,-11 5-23 16,-25 0-2-16,-4 5-3 16,-10 26-6-16,10 4 0 15,14-2 6-15,19 1 0 16,17-4-10-16,13 3-3 15,0 5 13-15,13-2-3 16,30 0-17-16,0-6 19 16,13-3-22-16,4 1 15 0,-11-3-1 15,-15-1 14-15,-5 1-5 16,-15 0 0-16,-5-1 7 16,-9-1-10-16,0 2 3 15,-23-4 0-15,-20-2 10 16,-6-2-4-16,-8-6-6 15,14-5 0-15,14-6 9 16,15 0-7-16,1 0-2 16,13 0 0-16,0 0 6 15,0 0-5-15,0 0-2 16,0 0-2-16,0 0-14 0,13 0 11 16,1 0-7-16,9 0 13 15,-10 16-7-15,-6 15 2 16,-7 13 5-16,0 5 15 15,0 6-14-15,-37 7 24 16,4 0-22-16,10-2 2 16,10-10 10-16,13-7-14 15,0-7 1-15,0-11 4 16,0-8 2-16,13-9-7 16,23-6 0-16,1-2 1 15,19 0 36-15,7-16-25 16,10-20 10-16,-4-3-14 15,-9 4-7-15,-34 10-4 0,-9 10-123 16,-17 14-121 0,0 1-241-16</inkml:trace>
  <inkml:trace contextRef="#ctx0" brushRef="#br0" timeOffset="-3931">3720 1488 739 0,'0'0'196'0,"0"0"-30"16,0 0 2-16,0 0-72 15,0 0 3-15,0 0-36 16,0 0-23-16,0-74 3 16,0 74-40-16,0 0 5 0,0 30-8 15,30 14 5-15,6 11-4 16,7 0-1-16,-10-3 3 15,3-2-6-15,-6-12 5 16,0-13-2-16,-10-8 0 16,-14-9-2-16,1-8-1 15,0 0 3-15,-7 0 0 16,10 0 3-16,-10-20-3 16,6-10 0-16,7-11 2 15,-6-4 9-15,-7 5-11 16,7 4 0-16,-7 12 7 15,0 10-14-15,10 14 7 16,-4 0-10-16,1 2 9 0,13 31-20 16,3 14 18-16,3 3-7 15,11-3-15-15,-8-7 22 16,8-6-6-16,-4-13 6 16,3-13-5-16,-13-8-5 15,-3 0 13-15,3-8 4 16,-9-26 0-16,-1-19 14 15,0-8-18-15,4-2 0 16,-11 2 7-16,-6 9 1 16,0 17-8-16,0 11 0 15,0 9 7-15,0 12-19 16,-13 3 12-16,-3 0-86 0,2 3-66 16,8 19-123-16,6-5-68 15</inkml:trace>
  <inkml:trace contextRef="#ctx0" brushRef="#br0" timeOffset="-2895">4497 1224 528 0,'0'0'300'0,"0"0"-108"16,0 0-34-16,0 0-13 15,0 0-24-15,0 0-61 16,-69-113-11-16,69 113-49 15,0 6 4-15,0 30-11 0,20 16 12 16,3 14-5-16,3 8 0 16,-3 0 5-16,-3 0-1 15,-3-4-4-15,3-10 0 16,3-10 3-16,-10-15-3 16,0-15 0-16,-6-12-2 15,-7-8-11-15,6 0 13 16,-6-6 0-16,10-21 0 15,4-12 4-15,-8-2-1 16,7 1-3-16,4 9 0 16,-4 11 0-16,-13 12 0 15,7 5 0-15,16 3-17 0,-10 0 16 16,17 0-14 0,-4 19 15-16,11 4-3 0,6-3 4 15,-7 4-7-15,-3-8 5 16,4-8-15-16,-8-2 10 15,-15-6 1-15,2 0 5 16,-16 0 1-16,7-14 6 16,-1-14 3-16,1-7-9 15,0-4 7-15,-1-2-2 16,-6 5-6-16,0 9 0 16,0 10 12-16,0 9-8 15,0 8 5-15,0 0-9 16,7 0-10-16,-7 8 6 15,23 25-11-15,-3 8 15 16,10 0-3-16,6-2 5 0,0-6-2 16,4-8 0-16,3-9-12 15,0-9 7-15,-7-7-9 16,7 0 7-16,0-9 2 16,-6-24 10-16,-11-12-2 15,4-10-3-15,-10-19 6 16,3-13 2-16,-23-7-8 15,0 0 0-15,0 12 14 16,-23 13-10-16,-27 17 16 16,1 15 8-16,6 16-22 15,0 10 19-15,16 11-25 16,4 0 5-16,10 32-13 0,6 33-3 16,7 14 11-16,0 17 0 15,43 1 2-15,13-1-7 16,7-11 5-16,3-14 0 15,4-16-5-15,-4-16-10 16,-3-19-8-16,-7-12 8 16,4-8-10-16,-4-3 22 15,-7-30 3-15,-6-6 0 16,-13-8 7-16,-17-2-2 16,-13-3 0-16,0 3 16 15,0 4-13-15,-23 12 21 16,3 17-12-16,1 11-9 15,2 5-1-15,10 10-7 0,-6 34-3 16,-3 14-4-16,16 8 12 16,0 0-7-16,0-8 2 15,23-9-2-15,20-9-8 16,6-13 7-16,8-8-2 16,-1-14-4-16,17-5-27 15,-1 0 20-15,-9-19-27 16,-13-6-53-16,-20-2-25 15,-30 2-74-15,-17-2-137 16</inkml:trace>
  <inkml:trace contextRef="#ctx0" brushRef="#br0" timeOffset="-2505">4868 1029 631 0,'0'0'150'16,"0"0"-53"-16,0 0-24 16,0 0-62-16,0 0-5 15,0 0 0-15,29 35-1 16,1-12-2-16,-10 1 5 15,3-4 3-15,-3-4 2 16,-7-8-11-16,10-4 9 0,-9-4 10 16,9 0-3-16,-3 0 46 15,-7-9-18-15,10-13 13 16,-3 0 36-16,-20 0-32 16,0 0-10-16,0 5-12 15,-33 1-37-15,-17 5 8 16,-9 6-12-16,9 5-18 15,7 0-51-15,23 30-161 16,13 8-97-16</inkml:trace>
  <inkml:trace contextRef="#ctx0" brushRef="#br0" timeOffset="-2153">6779 688 756 0,'0'0'190'15,"0"0"-38"-15,0 0-5 16,0 0-13-16,-172-146-27 15,166 146-58-15,6 0-1 16,0 0-24-16,-7 36-14 16,7 30-10-16,0 28 0 0,0 18 0 15,0 4 12-15,0-1-4 16,13-2-6-16,24-11-2 16,6-9 12-1,0-19-11-15,6-16-1 0,1-16-36 16,9-10-48-16,4-15-148 15,17-14-254-15</inkml:trace>
  <inkml:trace contextRef="#ctx0" brushRef="#br0" timeOffset="4169">7426 834 696 0,'0'0'201'0,"0"0"-40"16,0 0-36-16,0 0-7 16,0 0-44-16,0 0-46 15,-105-108 1-15,105 125-29 16,-7 29 3-16,0 15 12 16,-16 11-13-16,17-1 7 0,-1 0-1 15,7 1 3-15,0 0-7 16,7-7-4-16,22-9 3 15,-2-15-5-15,-4-16 3 16,-10-12-1-16,-13-10 0 16,0-3 5-16,0 0-5 15,0-24 0-15,0-15 3 16,-6-6-8-16,-24 5 5 16,-20-1 0-16,7 8-4 15,0 7 10-15,17 10-8 16,-4 10 2-16,17 6-5 15,0 0-8-15,3 0 9 16,10 0-22-16,0 12 18 16,0 7-39-16,0-2 15 0,36-1-6 15,30-11 0-15,10-5 35 16,17 0-5-16,6-8 8 16,-20-14 6-16,-12 3 4 15,-28-1-5-15,-16 2 18 16,-16 1-11-16,-7 0 47 15,0 0-29-15,0 0-9 16,0 2 19-16,0 4-39 16,-7 3 21-16,1 5-10 15,-1 0-4-15,-3 3-3 16,4 0-5-16,-1 9-5 16,-6 23-8-16,13 7 13 0,0 5 0 15,0-3 0-15,13 1-7 16,23-12-1-16,14-5 8 15,-7-12-7-15,7-7-2 16,-1-6-3-16,1 0 12 16,-7-6 0-16,-13-19 7 15,-10-2 0-15,-4-9-7 16,-16 1 2-16,0-7 0 16,0 9 3-16,0 9-5 15,0 11 0-15,0 6 11 16,0 7-10-16,0 0-1 15,0 0-13-15,0 11 9 16,0 22-5-16,20 3 9 0,3-1 0 16,-3-1 6-16,0-9-6 15,3-13 0-15,-3-2 0 16,-10-10-5-16,-4 0 12 16,7 0-7-16,-6-10 3 15,16-14 7-15,-10 0-10 16,1-3 0-16,-8 4 3 15,4 1-5-15,-3 8 3 16,-1 13-1-16,-6-3 0 16,0 4-6-16,0 0-1 15,0 0 3-15,7 13 4 16,0 7-13-16,16 2 17 0,3 0-4 16,11-5 0-16,12-4-8 15,1-7-10-15,-20-4-12 16,-4-2 15-16,-9 0 7 15,-4 0 10-15,-6 0-2 16,-7-8 7-16,0-5 0 16,0 2-3-16,0-4-4 15,0 7 3-15,0 0-5 16,0 5 2-16,0 3 0 16,0 0-1-16,0 0-4 15,0 0-2-15,23 0-4 16,-10 11 11-16,17 6-11 15,-4-9 11-15,-3-2 0 16,-3-3-6-16,-13-3-7 16,9 0 13-16,-2 0 0 0,5-3 11 15,-2-14-6-15,-4 3-5 16,-6 0 0-16,-1 7 27 16,-6 1-19-16,0 6 22 15,0 0-15-15,0 0-5 16,0 0-20-16,0 31 0 15,10 12 10-15,-3 16 2 16,6 4 3-16,0 0-5 16,4 3 0-16,-4-6 8 15,0-7-12-15,4-7 4 16,-4-13 0-16,-6-11-2 16,-1-12 4-16,-6-6-2 0,0-4 8 15,0 0-2-15,0-4 19 16,0-25 15-16,0-21-34 15,0-10 6-15,-13-9-6 16,7-8-6-16,-1 0 0 16,-10 3 6-16,17 11-6 15,-6 16 0-15,6 19 0 16,0 17-9-16,0 8 4 16,0 3-11-16,36 0 6 15,7 0-1-15,0 19 4 16,0 9-2-16,-10 3 4 15,-3 4-4-15,-23-4-9 16,-1-1-3-16,-6-5 14 0,0-6-26 16,-13-2 6-16,-37-4-39 15,-6 1-29-15,-10-9-45 16,16-5-110-16,17 0-114 16</inkml:trace>
  <inkml:trace contextRef="#ctx0" brushRef="#br0" timeOffset="4452">9167 707 511 0,'0'0'212'16,"0"0"-52"-16,0 0 5 0,0 0-28 16,0 0-45-16,0 0-23 15,0 0-36-15,0-74-29 16,0 107 10-16,0 19-11 15,0 11 9-15,0 9 20 16,17-1-29-16,-4-2 19 16,7 0-15-16,-4-3 2 15,-2-8-2-15,15-6-7 16,-15-6 0-16,-1-12-2 16,3-4-33-16,-16-8-143 15,0-5-147-15,0-6-329 16</inkml:trace>
  <inkml:trace contextRef="#ctx0" brushRef="#br0" timeOffset="4748">9809 608 649 0,'0'0'223'16,"0"0"-74"-16,0 0 5 16,0 0-41-16,0 0-20 15,0 0-60-15,-43-83-27 0,43 123-6 16,0 17 3 0,0 9-3-16,0 5 11 0,0-2-3 15,0 0 7-15,0-6-15 16,10-5 0-16,3-4-3 15,-6-3 3-15,6-7-94 16,-3-9-187-16,-4-8-426 16</inkml:trace>
  <inkml:trace contextRef="#ctx0" brushRef="#br0" timeOffset="5066">9888 1318 480 0,'0'0'275'0,"0"0"-130"16,0 0-28-16,0 0-55 15,0 0-26-15,0 0-34 16,0 30-2-16,0-3 3 16,13-2 5-16,-3-3-8 15,10-6 0-15,0-4 0 16,3-7 0-16,-3-5 0 15,3 0 0-15,-10 0 20 16,4-5-12-16,-10-16 39 16,-1-4 17-16,-6-1-30 15,0 2 4-15,-13 2-38 16,-30 5 0-16,-10 5-3 0,13 10-46 16,11 2-122-16,22-3-158 15</inkml:trace>
  <inkml:trace contextRef="#ctx0" brushRef="#br0" timeOffset="5281">10345 1024 617 0,'0'0'261'15,"0"0"-114"-15,0 0 15 16,0 0-77-16,0 0-58 15,0 0-19-15,208-51 1 0,-115 51-7 16,-1 0-2-16,-9 0-62 16,-30 0-92-16,-27 17-28 15,-26-3-26-15,0 6-183 16</inkml:trace>
  <inkml:trace contextRef="#ctx0" brushRef="#br0" timeOffset="5418">10530 1147 244 0,'0'0'141'0,"0"0"-18"16,0 0-20-16,0 0-73 16,0 0-11-16,0 0-1 15,178 14-18-15,-85-14-40 16,-7-2-321-16</inkml:trace>
  <inkml:trace contextRef="#ctx0" brushRef="#br0" timeOffset="6547">11115 1056 513 0,'0'0'239'16,"0"0"-46"-16,0 0-42 15,0 0-10-15,-23-145-49 16,16 121-22-16,7 1-6 16,0 12-46-16,0 2 15 15,0 9-33-15,17 0-5 16,9 0-2-16,17 9 7 15,7 18 0-15,-14 7 0 16,-6 1 9-16,-10 4-11 0,3-1 2 16,-16-5 0-16,-1-8-4 15,8-9 8-15,-14-8-4 16,6-8 0-16,1 0 7 16,-7 0 2-16,16-21-6 15,-2-11 1-15,9-8 3 16,-3-2-7-16,3 2 0 15,-3-2 0-15,-1 10 8 16,-9 9-8-16,-3 12 0 16,0 9 8-16,-7 2-17 15,6 0 9-15,1 0-14 16,9 11 9-16,4 15 5 0,0 8 0 16,3-1 0-16,-3 0 3 15,3-5-6-15,-3-9 3 16,-3-5 0-16,-11-9-6 15,1-5 13-15,6 0-7 16,4 0 0-16,2-22 0 16,5-9 17-16,-11-1-17 15,0-5 0-15,0 5 4 16,-3 2 7-16,-3 6-9 16,-7 7-2-16,0 9 8 15,0 8-11-15,0 0 3 16,6 0-12-16,8 5 8 15,2 22-4-15,4 4 8 0,0 0 0 16,3-7 6 0,-3-2-20-16,3-9 14 0,-10-7-12 15,1-3 3-15,-5-3-3 16,-2 0 12-16,6 0 0 16,-6-17 11-16,9-10-5 15,-2-4-6-15,-1 1 0 16,-6 5 4-16,2 6 2 15,-9 6-6-15,0 7 0 16,0 3 12-16,7 3-23 16,0 0 11-16,6 14-12 15,10 13 0-15,-3 7 16 16,3-4-4-16,10-3 0 0,4-5 1 16,-1-5-10-16,13-9-14 15,-6-8 3-15,0 0 10 16,7-11 15-16,-7-22-5 15,-7-6 4-15,-16-5 6 16,-20-5 1-16,0-6 4 16,0-2-13-16,-29-2 33 15,-21 10-28-15,17 11 7 16,3 15 0-16,10 15-6 16,10 8-8-16,4 22 0 15,-1 30-3-15,7 17-5 16,0 8 10-16,0 0-2 15,36-5 0-15,14-15-14 16,6-15-9-16,10-18-23 0,-3-15-2 16,10-9 31-16,-10 0 0 15,-7-22 17-15,-13-20 7 16,0-6 2-16,-13-11-3 16,-17-10-2-16,-13-2 2 15,0-3 42-15,-6 5-27 16,-24 19-2-16,3 17 15 15,4 20-32-15,17 13 21 16,6 19-23-16,0 38-7 16,0 23 0-16,0 11 7 15,19-3 0-15,11-5-1 16,7-9-54-16,12-22-147 0,14-21-360 16</inkml:trace>
  <inkml:trace contextRef="#ctx0" brushRef="#br0" timeOffset="6895">13126 0 398 0,'0'0'611'15,"0"0"-490"-15,0 0 18 16,0 0-4-16,0 0-91 15,0 0-24-15,-36 17-16 0,142 76 2 16,29 20 41-16,7 15-29 16,-6 3-3-16,-20-2-3 15,-37-8-6-15,-46-11-6 16,-33-6 0-16,-43-2-9 16,-76-9-82-16,-23-5-300 15</inkml:trace>
  <inkml:trace contextRef="#ctx0" brushRef="#br0" timeOffset="672">5056 3130 750 0,'0'0'216'0,"0"0"-66"16,0 0-8-16,0 0-38 16,0 0-44-16,0 0 6 15,-30-47-48-15,30 47 8 16,0 0-26-16,0 0-2 16,0 23 0-16,0 17-18 15,0 19 20-15,0 8 4 16,0 0 9-16,14-4-13 15,9-8 0-15,3-17-9 16,-3-18 6-16,-9-12-21 0,9-8 24 16,-10 0 9-16,0-28-8 15,17-18 13-15,-10-12 4 16,10-5-17-16,-4 2 19 16,4 12-20-16,-17 13 1 15,4 17 9-15,-17 13-4 16,0 6-5-16,0 0-1 15,6 8-17-15,1 23 16 16,16 10 1-16,-3 1 0 16,-7-5-1-16,17 0 3 15,-10-13-2-15,3-7 0 16,-10-9-4-16,10-8-3 0,-3 0 7 16,3 0 0-16,-3-21 7 15,0-10-2-15,-4-5-1 16,-2-11 3-16,9 4-2 15,-17-4 4-15,1 8-9 16,0 9 1-16,-7 11-5 16,0 8 4-16,0 8-21 15,0 3-32-15,0 0-124 16,0 22-122-16,0-3-102 16</inkml:trace>
  <inkml:trace contextRef="#ctx0" brushRef="#br0" timeOffset="1688">5810 2761 637 0,'0'0'182'0,"0"0"14"15,-13-139-36-15,-4 116-13 16,11 12-29-16,-1 9-61 16,7 2-4-16,0 0-53 15,0 16 4-15,0 33-11 16,0 20 14-16,0 14-7 15,0 2 0-15,13 6 9 16,4-11-8-16,-10-6-1 16,6-14 0-16,0-13 6 15,4-15-1-15,-11-12-5 16,1-13 0-16,-7-7 10 16,6 0-5-16,11-15-3 0,3-26 2 15,3-11 2-15,3-2 3 16,4 6-9-16,-10 12 0 15,-3 17 7-15,-11 8-18 16,1 8 11-16,6 3-17 16,0 0 16-16,17 27-9 15,-7 4 10-15,4 5 0 16,2-4 7-16,-2-1-16 16,3-9 9-16,-1-9-16 15,-15-5 15-15,5-8-34 16,-2 0 26-16,-4 0 6 15,10-2 6-15,-16-20 17 16,6-5-15-16,0-1-4 0,-6-7 10 16,-7 4-5-16,10 1-6 15,-10 8 14-15,0 8-14 16,0 9 18-16,7 5-18 16,-7 0 0-16,6 0-2 15,14 22-22-15,3 8 24 16,4 8 0-16,9-5 8 15,-6-5-21-15,6-6 7 16,-3-11-25-16,10-11 22 16,7 0-23-16,3-6 32 15,-4-27 3-15,-6-10 8 16,-10-16 1-16,-16-9-12 0,-10-18 3 16,-7-12 33-16,0-7-24 15,-30 11 6-15,-13 18 5 16,-7 23-21-16,14 26 26 15,9 13-22-15,11 14-6 16,9 0 0-16,1 22-3 16,6 42 3-16,0 26-7 15,0 17 20-15,0 0-12 16,29-5-1-16,14-16 2 16,0-20-14-16,14-17 12 15,-1-19-10-15,0-14-6 16,10-16-38-16,14 0 52 15,-18-4 0-15,-12-24 2 0,-14-5 4 16,-9-5 0 0,-4-13-4-16,-16 0 4 0,-7-4 8 15,0 6-12-15,0 12 10 16,-20 13-5-16,-3 12 10 16,9 12-15-16,-2 3-4 15,-4 42-8-15,7 12 17 16,-4 9-5-16,4 0 0 15,13-8 2-15,0-6-5 16,7-8 3-16,29-11 0 16,14-8-5-16,6-12-10 15,17-11 7-15,6-2-8 16,-3 0-26-16,-3-29-22 16,-24-7-100-16,-19 0-63 0,-30-4-157 15</inkml:trace>
  <inkml:trace contextRef="#ctx0" brushRef="#br0" timeOffset="2062">6432 2520 686 0,'0'0'171'0,"0"0"-58"0,0 0-10 16,0 0-37-16,0 0-27 15,0 0-32-15,-116 32 28 16,103-1-35-16,13 5 6 16,0-4-13-16,0-2 13 15,13 1-6-15,24-9 5 16,6-5 1-16,-7-9 11 15,-3-8-1-15,-3 0 9 16,0-8 49-16,-11-17-35 16,-12 0 4-16,-7-3-10 15,0 4-31-15,-13-1-2 16,-37 8-5-16,-16 17-90 0,3 0-100 16,14 0-258-16</inkml:trace>
  <inkml:trace contextRef="#ctx0" brushRef="#br0" timeOffset="7677">8049 2297 580 0,'0'0'209'0,"0"0"-42"15,0 0-35-15,0 0 4 16,0 0-85-16,0 0-14 15,-79-20-18-15,59 78 4 0,4 22 32 16,-4 19-28 0,20 17-4-16,0 15 21 0,0 4-37 15,0 0 10-15,43-14-10 16,20-14 3-16,23-13-9 16,6-17-1-16,17-20-51 15,10-26-178-15,10-26-232 16</inkml:trace>
  <inkml:trace contextRef="#ctx0" brushRef="#br0" timeOffset="10357">8734 2742 182 0,'0'0'615'16,"0"0"-456"-16,0 0-16 16,0 0 4-16,0 0-63 15,0 0-37-15,-43-74-38 16,43 74 0-16,0 33-9 15,0 19 2-15,20 14 2 16,-10 8 20-16,3-5-24 16,-6-3 11-16,-1-11-10 15,7-8 11-15,-3-12-9 0,4-9-3 16,-8-10 2-16,1-7-12 16,-1-9-9-16,-6 0 6 15,0 0 10-15,0-20-8 16,-13-13 7-16,-30-3-4 15,7 3 8-15,-14 1-7 16,7 5 8-16,10 7-1 16,-3 3 0-16,-1 9-4 15,17 8-1-15,4 0 4 16,-4 0-8-16,20 0 1 16,0 8-3-16,0 5-4 15,27 2 2-15,39-10-20 16,20-5 24-16,13 0 6 15,0-14 6-15,-13-16 17 16,-16-3-19-16,-27-3 15 16,-7 0 33-16,-13 0-23 0,-10 1 21 15,-13 5-14-15,0 5-20 16,0 9 26-16,0 8-34 16,0 4-2-16,0 4-3 15,0 0 1-15,-13 8-2 16,-3 28-4-16,2 14 5 15,1 5-6-15,6-3 6 16,7-5 0-16,0-6-4 16,0-7 9-16,7-10-5 15,6-8 0-15,7-5-24 16,3-7 23-16,-3-4-22 0,10 0 23 16,6-9 5-16,1-18 2 15,-4-8-7-15,-3 1 0 16,-1 0 8-16,-15 9-1 15,-8 9-6-15,-6 8-1 16,0 8 23-16,0 0-19 16,0 0-5-16,0 0 1 15,0 23-16-15,13 3 9 16,4 11 7-16,-4-7 0 16,7-2-6-16,-3-9 5 15,-4-6-3-15,0-7-8 16,-13-4-14-16,10-2 18 15,3 0 8-15,0-19 0 0,11-11 8 16,-11-3-2 0,17 0-6-16,-17 8 0 0,0 5 8 15,4 13-10-15,-11 4 2 16,-6 3-4-16,7 0 1 16,6 0-19-16,0 19 22 15,10 1 0-15,7-1 7 16,-10-3-11-16,3-5 4 15,-10-5-7-15,7-6-1 16,-3 0-5-16,-4 0 13 16,0 0-1-16,10-3 10 15,-3-16-6-15,-7-1-3 16,11-5 0-16,-5 4-2 0,5-1 6 16,-18 2-4-16,1 9 14 15,-7 3-13-15,0 8 34 16,0 0-27-16,0 0-5 15,0 0-6-15,0 8-13 16,6 20 11-16,1 8-6 16,3 8 21-16,-3 8-10 15,-1 3 0-15,1 5 0 16,-1 3-10-16,-6 1 10 16,7-1 0-16,10-13 0 15,-11-9 12-15,7-16-12 16,-13-12 0-16,7-7 4 15,-7-6 8-15,0 0-1 16,0 0 34-16,0-17 28 0,0-21-71 16,0-8 21-1,0-9-23-15,0-4 9 0,0-1-13 16,-7-6 4-16,-6-5 0 16,-10-3-3-16,3-1 15 15,7 4-12-15,13 10 0 16,0 20 4-16,0 13-22 15,0 17 16-15,0 6-1 16,7 5-9-16,19 0-1 16,10 13 13-16,21 23 0 15,2 6 0-15,-3 1-14 16,-6 5 14-16,0-8 0 0,-21 1-8 16,-15-4 4-1,-14-6 4-15,-7 0-25 0,-49 3-48 16,-30-7-9-16,0-2-67 15,6-6-72-15,37-11-125 16</inkml:trace>
  <inkml:trace contextRef="#ctx0" brushRef="#br0" timeOffset="10731">10695 2402 732 0,'0'0'175'0,"0"0"-62"15,0 0 7-15,0 0-25 16,0 0-17-16,0 0-72 16,0 0-5-16,43-42-1 15,-16 67-4-15,-4 11 1 16,-10 4 3-16,0 11 0 15,-13 8-4-15,0 11 8 16,-33 4-4-16,-26-3 0 16,2-5 12-16,8-18-7 15,19-13-5-15,17-19 9 16,13-5-18-16,0-8 12 16,0-1-3-16,13 2 0 0,30-4 9 15,36-6-3-15,14-33-3 16,23-13-3-16,9-8-65 15,-9-1-240-15,-30 12-274 16</inkml:trace>
  <inkml:trace contextRef="#ctx0" brushRef="#br0" timeOffset="10987">11492 2181 677 0,'0'0'264'0,"0"0"-144"0,0 0 59 16,0 0-34-16,0 0-62 15,0 0-13-15,0-79-61 16,0 79-7-16,0 10-4 16,14 26 2-16,9 10 0 15,-4 10 0-15,-2 8 10 16,-4 9-10-16,-6 10 0 15,-7 8-39-15,0-3-141 16,0-9-260-16</inkml:trace>
  <inkml:trace contextRef="#ctx0" brushRef="#br0" timeOffset="11296">11598 2926 546 0,'0'0'263'0,"0"0"-151"16,0 0 23-16,0 0-33 16,0 0-75-16,0 0-16 15,0 6-11-15,0 13 0 16,0 1-8-16,0-7 9 16,10-4-1-16,3-4 0 15,7-5 6-15,-3 0 18 16,2 0-5-16,11-11 24 15,-10-16 51-15,-3-8-35 0,-11-4-24 16,-6-1-20-16,0 2-11 16,-6 8-8-16,-37 8-39 15,13 6-89-15,0 4-49 16,30 7-254-16</inkml:trace>
  <inkml:trace contextRef="#ctx0" brushRef="#br0" timeOffset="11527">11906 2514 822 0,'0'0'170'0,"0"0"-53"15,0 0 12-15,0 0-56 16,0 0-53-16,0 0-16 15,208-77-4-15,-102 63 12 16,0 8-12-16,-34 6-56 16,-15 0-101-16,-28 9-37 15,-22 18-50-15,-7 9-298 16</inkml:trace>
  <inkml:trace contextRef="#ctx0" brushRef="#br0" timeOffset="11674">12005 2778 487 0,'0'0'238'16,"0"0"-111"-16,0 0-6 0,0 0-38 16,0 0-83-16,0 0-3 15,165-22-18-15,-59 14-68 16,3 2-154-16,-16 0-295 16</inkml:trace>
  <inkml:trace contextRef="#ctx0" brushRef="#br0" timeOffset="12922">12640 2522 748 0,'0'0'197'0,"0"0"-51"0,0 0-27 15,0 0-6-15,0 0-66 16,0 0-24-16,-13-107-3 15,26 104-20-15,23 3 0 16,1 0-1-16,12 0 6 16,1 9-9-16,-7 15 4 15,0 9 0-15,-17 5-12 16,-9 7 17-16,-4 4-5 16,-13-2 0-16,0-3 1 15,0-9-1-15,0-12 0 16,0-10 0-16,0-7-8 15,0-6 19-15,0 0-11 16,0-11 20-16,0-22-16 0,13-8 10 16,11-9-14-16,2 0 1 15,4 1 12-15,0 5-12 16,-4 11-1-16,-3 8 0 16,-10 9 11-16,1 11-18 15,2 5 7-15,4 0-9 16,-13 2 0-16,16 26 0 15,-17 8 9-15,1 10-7 16,0 1 11-16,-7-3-8 16,6-11 4-16,4-13-30 15,-10-12 23-15,0-8-30 0,13 0 37 16,-6 0-11 0,16-28 24-16,4-10-9 0,2-10-4 15,-2 8 1-15,3 1-2 16,-17 4 1-16,10 7 0 15,-16 6 5-15,-7 11 4 16,6 8-4-16,-6 3-5 16,7 0-1-16,-7 0-5 15,6 24-13-15,4 12 19 16,4 8-8-16,-8 1 17 16,7 1-9-16,4-8 0 15,-4-7-18-15,0-15 12 16,-6-12-46-16,16-4 10 15,-3 0 38-15,10-26 8 16,0-12 7-16,-4-4-11 0,-9-1 11 16,2 2 8-16,-12 5-5 15,0 8-3-15,-1 9 39 16,-6 11-36-16,0 8 11 16,0 0-25-16,0 0-5 15,0 11 5-15,0 24-24 16,0 12 24-16,10-3-6 15,3-6 10-15,7-7-4 16,10-9 0-16,0-9 4 16,13-13-11-16,0 0 7 15,6-13 0-15,1-25 5 16,-7-9 4-16,-10-5-9 0,-3-1 3 16,-17 1 5-16,-3 0 16 15,-10-3-5-15,0 2 5 16,-17 4 22-16,-9 10-30 15,-10 13 11-15,-1 11 0 16,24 13-20-16,-4 2-12 16,4 27 5-16,13 28-2 15,0 19-13-15,0 6 19 16,0 0-4-16,30-5 0 16,3-13-40-16,10-15 18 15,10-16-15-15,3-27 0 16,14-4 35-16,2-16-40 15,-2-33 23-15,-4-15 15 0,-16-2 8 16,-7-5-3 0,-24 3-1-16,-12-7 2 0,-7-2 25 15,0 3-5-15,0 8 12 16,-7 16 9-16,-12 20-21 16,12 16 24-16,0 14-31 15,-3 0-5-15,4 12-20 16,-7 34-7-16,-11 28 17 15,5 11 0-15,19 4 16 16,0-2-16-16,0-7 0 16,0-6 1-16,29-7-17 15,14-7 16-15,14-16-33 16,5-11-31-16,18-22-111 16,-1-11-246-16</inkml:trace>
  <inkml:trace contextRef="#ctx0" brushRef="#br0" timeOffset="13190">14730 1804 474 0,'0'0'350'16,"0"0"-221"-16,0 0-8 15,0 0 39-15,0 0-101 16,0 0-58-16,-30-19 3 0,87 69-2 15,35 16 40 1,17 8 19-16,4 6-23 0,-21-1 17 16,-12 4-47-16,-24 5-2 15,-20-3 14-15,-12 9-10 16,-24 5-15 0,-10 8 5-16,-60 6-153 0,-29-6-115 15,-37-2-504-15</inkml:trace>
  <inkml:trace contextRef="#ctx0" brushRef="#br0" timeOffset="14309">5334 4153 671 0,'0'0'129'0,"0"0"40"16,0 0-50-16,0 0-13 15,0 0 4-15,0 0-56 16,7-107 5-16,-7 99-11 16,0 4-44-16,0 4 4 15,-30 0-8-15,-20 0 0 16,-6 15-7-16,0 15 14 15,3 0-7-15,26 1 0 16,4-4 4-16,17-2-20 0,6-1 16 16,0 1-1-16,23 0-10 15,10-1-2-15,26-4 6 16,-2-1-2-16,-1-8 18 16,-7 1-7-16,-12-7-2 15,-7 3 0-15,-11 0-3 16,-12 0 3-16,10 3 0 15,-17 3-1-15,0 5-27 16,0 3 25-16,-17 6 2 16,-26-1 1-16,-7 1 9 15,1-9-4-15,22-3-5 16,11-8 0-16,16-8 3 0,0 0-11 16,0 0-3-1,0 0-22-15,23 0 33 0,10 0 1 16,-3 0 10-16,0 0-11 15,-11 0 7-15,5 0-18 16,-11 17 8-16,0 19-23 16,-6 8 25-16,3 12-3 15,-10 1 4-15,0 1 14 16,0 5-9-16,0-3 8 16,6 1-13-16,1-6 2 15,13-8 9-15,3-9-7 16,3-5 0-16,11-11 15 15,12-5-18-15,17-11 27 0,20-6-5 16,-3 0-2 0,13-21 32-16,-13-6-35 0,-17 0-10 15,-17-6 1-15,-22 2-5 16,-27-1-8-16,0 1-126 16,0 4-224-16,-33-4-610 15</inkml:trace>
  <inkml:trace contextRef="#ctx0" brushRef="#br0" timeOffset="15907">7451 4797 247 0,'0'0'234'0,"0"0"-29"16,0 0-36-16,0 0-33 16,0 0 6-16,0 0-77 15,0 0-2-15,-50-91-41 16,43 84-14-16,-9 6-16 16,9 1 6-16,1 0-35 15,-1 0 10-15,0 0-19 16,7 0 30-16,0 0 7 15,0 0 5-15,0 0-3 0,0 0 7 16,0 0 0-16,0 0 28 16,0 0-3-16,0 0 32 15,0-3 3-15,0 0-12 16,0 3 20-16,0 0-37 16,0 0-12-16,0 0 19 15,0 0-35-15,0 0 10 16,0 0-13-16,0 0 7 15,0 14-7-15,0 13 0 16,0 6 0-16,0 3-5 16,0 5 7-16,20-5-2 15,10-6 0-15,-4-11-19 16,11-8 14-16,-1-11 1 0,1 0 4 16,-4-1 8-16,3-30-3 15,0-5-4-15,-6-6 5 16,-3-1 7-16,-11-5-5 15,-9 2-8-15,-1 5 2 16,-6 8 6-16,0 8 0 16,0 11-8-16,-6 6 18 15,-11 2-12-15,17 6 11 16,0 0-17-16,0 0 3 16,0 17-13-16,0 27 3 15,0 25 7-15,0 22-2 16,0 21 17-16,0 21-15 15,0 15 0-15,0 5 1 0,0 5-4 16,0-5 3 0,0-9-4-16,0-20 1 0,17-37-47 15,3-29 35-15,9-30-1 16,-2-17-23-16,9-11 19 16,7 0 9-16,0-17 11 15,0-28 31-15,0-11-31 16,0-5 12-16,-29 3-4 15,-14 3-4-15,0 5 3 16,-27 7-7-16,-39 4-39 16,3 6 23-16,-10 8-75 15,17 6-33-15,13 0-63 16,7-3-103-16</inkml:trace>
  <inkml:trace contextRef="#ctx0" brushRef="#br0" timeOffset="16302">7229 4478 219 0,'0'0'474'16,"0"0"-323"-16,0 0-56 0,0 0-19 15,0 0-40-15,0 0-35 16,0-66-2-16,0 66-19 16,0 16 20-16,0 0-4 15,0-5 16-15,13-5-7 16,-6-6-5-16,3 0 0 16,3 0 23-16,0 0-16 15,-6-19 32-15,9-6 39 16,-16 2-14-16,7 2 19 15,-7 0-35-15,0 3-32 16,0 2 13-16,0 5-29 16,-30 8-1-16,4 3 0 15,-11 0-35-15,8 11 19 16,15 31-114-16,14 5-105 0,14-1-114 16</inkml:trace>
  <inkml:trace contextRef="#ctx0" brushRef="#br0" timeOffset="16598">8668 4131 844 0,'0'0'170'16,"0"0"-1"-16,0 0-3 15,0 0-77-15,0 0-19 16,0 0-54-16,0-82-14 16,-7 114-4-16,1 31 4 0,-21 25-2 15,-3 20 1-15,1 7 10 16,-8 12 5-16,11 5-16 16,3 0 0-16,16-8 3 15,7-14-3-15,0-19-8 16,43-28-90-16,7-24-185 15,16-27-179-15</inkml:trace>
  <inkml:trace contextRef="#ctx0" brushRef="#br0" timeOffset="18120">9283 4321 804 0,'0'0'203'15,"0"0"-65"-15,0 0-6 16,0 0-7-16,0 0-90 16,0 0-17-16,-56-3-18 15,56 61 1-15,0 16 16 16,0 14-10-16,0 8-6 16,0 3 11-16,0 6-3 15,0-12-6-15,0-18-3 16,0-26 2-16,0-24-9 0,0-17-43 15,0-8-23 1,0 0 63-16,0-25-4 0,0-24-1 16,0-14 7-16,-10-9-25 15,-17 9 32-15,-16 8-12 16,7 8 13-16,-14 14-11 16,14 11 14-16,9 11-3 15,18 6 0-15,9 5 6 16,0 0-19-16,0 0-16 15,9 2 7-15,41 12 13 16,6-9 11-16,17-5-2 16,3 0 12-16,4 0-5 15,-24 0 3-15,-13-7-9 16,-13-5 2-16,-11 4 22 0,-12-3-21 16,-7 3 30-1,0-1 33-15,0-2-33 0,0 3 0 16,-20 0-19-16,-10 3-14 15,11 5 11-15,2 0-12 16,4 0 0-16,0 16-2 16,-1 25 3-16,4 8-1 15,4 10 0-15,6-2 3 16,0-2-6-16,6-8 3 16,24-10 0-16,7-19-4 15,-1-10 18-15,-3-8-14 16,3 0 3-16,1-19 7 15,-1-15 4-15,-9-1-14 16,2-6 0-16,-9 3 3 0,3 4 8 16,-9 9-11-16,-8 13 0 15,-6 9 10-15,0 3-23 16,0 0 13-16,17 0-13 16,-11 20 7-16,8 11 1 15,-1 5 5-15,-3-3 0 16,3 3 6-16,-6-8-12 15,-1-7 6-15,1-4 0 16,3-9-11-16,-4-8-5 16,1 0 15-16,0 0-2 15,6-5-7-15,3-15 7 0,-2-7 3 16,5-6 0 0,-2 0-1-16,9 3 9 0,-2 5-8 15,-5 8 0-15,-12 12 11 16,3 5-24-16,-3 0 13 15,6 0-11-15,10 14 0 16,-10 11 3-16,0 2 8 16,1 1 0-16,9-7-13 15,-3-4 11-15,-4-9-31 16,-3-5-1-16,-6-3 29 16,16 0-25-16,-10-5 30 15,7-18 0-15,3-4 14 16,-9 2-12-16,9 1-2 15,-17 5 0-15,1 7 1 0,0 4 2 16,-1 5-3-16,11 3 0 16,-4 0-3-16,7 0-4 15,10 0 7-15,-1 0-1 16,-9 6-12-16,-7-1 13 16,11 1 0-16,-18-4 0 15,1-2 11-15,6 0-10 16,10 0-1-16,7-6 4 15,-4-12-4-15,-2-2 3 16,-5 4-3-16,-5 0 6 16,-14 5 3-16,0 5 20 15,0 4 24-15,0 2-30 16,0 0-3-16,0 0-20 0,0 35-10 16,0 17-1-16,0 20 22 15,0 8-10-15,0 2-1 16,0 1 5-16,0-7-6 15,0-13 1-15,0-8 0 16,0-13-1-16,0-12 11 16,0-13-10-16,0-9 0 15,0-8 5-15,0 0 7 16,0 0 3-16,0-8 47 16,0-22-4-16,0-17-51 15,0-5 1-15,-20-9-8 16,7-13 4-16,-4-3-10 15,4-3 6-15,6 3 0 0,7 14-6 16,0 13 5-16,0 12 1 16,30 16 0-16,-4 14-28 15,11 8 24-15,6 0-15 16,-7 11 13-16,-9 14-6 16,2 5-3-16,-22-3 13 15,0 6-14-15,-7 0-34 16,0 0 6-16,-20 3-42 15,-23-3-34-15,0-6-42 16,0-8-189-16,13-7-228 16</inkml:trace>
  <inkml:trace contextRef="#ctx0" brushRef="#br0" timeOffset="18411">10980 4194 850 0,'0'0'176'16,"0"0"44"-16,0 0-98 16,0 0-16-16,0 0-46 15,0 0-55-15,-57-46-6 16,57 95 1-16,0 14 0 0,0 9 12 15,7 4-6-15,13 2-6 16,-4 0 0-16,4-2 14 16,-13-2-28-16,-7 0 13 15,0-5-132-15,0-11-155 16,0-17-502-16</inkml:trace>
  <inkml:trace contextRef="#ctx0" brushRef="#br0" timeOffset="18671">11228 4510 87 0,'0'0'702'0,"0"0"-640"16,0 0 20-16,0 0-21 15,0 0-30-15,0 0 6 16,238-27-29-16,-139 24 8 16,-6 1-16-16,6-1-2 15,-36 3-6-15,-14 0-159 16,-32 0-43-16,-17 8-44 16</inkml:trace>
  <inkml:trace contextRef="#ctx0" brushRef="#br0" timeOffset="18817">11456 4711 269 0,'0'0'170'0,"0"0"-53"0,0 0 24 15,0 0-37-15,0 0-76 16,0 0 13-16,116-13-37 16,-30-2-8-16,6-4-33 15,1 0-477-15</inkml:trace>
  <inkml:trace contextRef="#ctx0" brushRef="#br0" timeOffset="19088">12141 4499 558 0,'0'0'277'0,"0"0"-239"15,0 0-2-15,0 0 8 16,0 0-38-16,0 0 5 16,228-5-10-16,-142 5 6 15,-7 0-14-15,-16-5-125 0,-20-1-224 16</inkml:trace>
  <inkml:trace contextRef="#ctx0" brushRef="#br0" timeOffset="19243">12098 4750 378 0,'0'0'293'0,"0"0"-252"16,0 0 69-16,0 0-66 15,0 0-31-15,258-47-13 16,-166 31-31-16,14-3-438 16</inkml:trace>
  <inkml:trace contextRef="#ctx0" brushRef="#br0" timeOffset="20827">13169 4104 847 0,'0'0'280'0,"0"0"-195"16,0 0 59-16,0 0-21 15,0 0-78-15,0 0-11 16,-92-64-34-16,92 105 0 0,0 18-4 15,0 16 14-15,19 6-9 16,-12 7 2 0,0 6 8-16,-7 1-10 0,0-9-1 15,0-9 0-15,10-14-4 16,-4-19-9 0,-6-14-18-16,7-13-52 0,-1-11-46 15,-6-6 31-15,7-20 24 16,-7-21-24-16,0-16 22 15,-7 2 47-15,-42 0-1 16,-14 2 8-16,-3 9 22 16,3 11-2-16,7 13 2 15,13 10 0-15,26 10 0 16,17 0 0-16,0 6-14 16,17 21 14-16,39 5 4 0,23-4 32 15,14-9-20-15,6-15-10 16,-6-4 27-16,-7 0-13 15,-10-26 28-15,-10-1 28 16,-10 2-42-16,-19 1 33 16,-1 1-10-16,-23 4-21 15,0 2 34-15,-13-2-46 16,0 6 22-16,0-1-14 16,-19 1-24-16,-18 1-1 15,1 9-7-15,9 3 0 0,4 0-8 16,3 17 1-1,-3 21 7-15,3 7 0 16,14 1 10-16,-4 1-10 0,10-9 0 16,0-5 1-16,0-7-11 15,0-13 10-15,16-6 0 16,11-7-5-16,9 0 14 16,14 0-9-16,6-16 3 15,17-14 6-15,-17-3-8 16,-13 9-1-16,-13 5 0 15,-17 6-1-15,-6 6 14 16,-7 7-13-16,0 0 0 16,6 0-8-16,11 0-1 15,-11 8 3-15,8 12 6 16,2 1-8-16,-9 1 17 0,6-5-9 16,0 0 0-1,4-9 2-15,-4 1-11 0,0-5 9 16,-6-4 0-16,3 0-6 15,3 0 18-15,13-10-12 16,4-18 0-16,13-5 15 16,0 3-25-16,-6 5 10 15,-11 9 0-15,-9 8-4 16,-11 5 12-16,-6 3-8 16,7 0 0-16,-1 0-8 15,8 0-1-15,2 11 9 16,4 2 0-16,-13-2-11 15,16-3 19-15,-17-4-8 16,8-4 0-16,-8 0 3 0,4 0-10 16,-3 0 7-16,6 0 0 15,0 0-4-15,10-8 10 16,-9-4-6-16,2 4 0 16,-3 2 8-16,-6 4-10 15,0-1 2-15,-1 0 0 16,11 3-11-16,3 0 8 15,9 0 3-15,-2 0-1 16,9 0-27-16,1 0 13 16,-11 6-12-16,4-6 27 15,0 0-8-15,-4 0 14 16,4 0-6-16,13-14 0 0,0-11 7 16,-7 1 6-16,-16 5-12 15,3-2 17-15,-16 11 32 16,-7 5-22-16,0 2 2 15,0 3-12-15,0 0-12 16,0 0-12-16,0 14 3 16,0 24 3-16,0 14-7 15,0 13 10-15,0 8-3 16,0 12 3-16,0 6 6 16,0-6-5-16,0-8-1 15,0-20 3-15,0-18 3 0,0-18-3 16,0-14-6-1,0-7 14-15,0 0-11 16,0 0 49-16,0-14-10 0,0-24-17 16,0-17-2-16,-17-17-16 15,-3-8-7-15,-3-5 0 16,-3-3 8-16,13 8-8 16,-11 9 0-16,24 13-5 15,0 11-6-15,0 11 4 16,24 9-9-16,9 6 15 15,16 6-38-15,11 7 30 16,-4 4-8-16,-13 4 2 16,-7 0 4-16,-9 7 9 0,-11 13 2 15,-9-3-11 1,-7 8 4-16,0 6 4 0,-17 3-44 16,-39 4-102-16,-23-2-25 15,16-9-149-15,20-18-468 16</inkml:trace>
  <inkml:trace contextRef="#ctx0" brushRef="#br0" timeOffset="21122">15120 4134 749 0,'0'0'158'0,"0"0"-88"0,0 0 10 15,0 0-34-15,0 0-45 16,0 0 41-16,73 60-6 16,-66-22-8-16,-7 7 31 15,0-1-30-15,0 0 7 16,0-5-7-16,0-9-27 16,0-3 12-16,6-8-11 15,24-2-3-15,20-9 13 16,13-8-13-16,23 0-13 15,6-19-121-15,-12-20-208 16,-24-14-545-16</inkml:trace>
  <inkml:trace contextRef="#ctx0" brushRef="#br0" timeOffset="21350">15349 3841 398 0,'0'0'501'0,"0"0"-379"0,0 0 54 16,0 0-32-16,0 0-62 16,0 0-23-16,-50-43-59 15,93 74 0-15,13 21 10 16,10 22-1-16,-3 11 7 16,-3 17-13-16,-27 3-3 15,-10 0 16-15,-23-4-10 0,0 0-6 16,-16 4 0-1,-41 4-108-15,-22-4-192 0</inkml:trace>
  <inkml:trace contextRef="#ctx0" brushRef="#br0" timeOffset="22785">7117 6182 740 0,'0'0'163'0,"0"0"-39"15,0 0 9-15,0 0-20 16,0 0-60-16,0 0 11 15,33-51-4-15,-33 51-44 16,0 0 31-16,0 0-47 16,0 0 6-16,0 0-15 15,-27 0 16-15,-9 16-7 16,-20 14 0-16,6 0 12 0,7 0-17 16,13-5 5-16,17-3 0 15,13-5-15-15,0-1 16 16,0 1-1-16,7-4 0 15,29-1-5-15,14 1 1 16,6-2 4-16,0-3 0 16,-13 3-5-16,0 1 14 15,-20-1-9-15,-10 0 0 16,-13-1 5-16,0 7-14 16,0 0 9-16,-6 2 0 15,-31 0-14-15,1-2 22 16,-7-8-8-16,23 1 0 0,-3-10 15 15,23 0-15-15,0 0 0 16,0 0 0-16,0 0-4 16,0 0-1-16,0 0 5 15,0 0 0-15,0 0-5 16,0 0-3-16,0 6 7 16,7 5 1-16,9 5-15 15,-3 12 12-15,-13 10 3 16,7 6-1-16,-7 5 10 15,0 4-8-15,0-2 0 16,0-3 0-16,0-7 18 16,7-3-12-16,16-11 1 15,13-4-1-15,7-12 0 16,13-11 9-16,20 0-9 16,34-25-7-16,-5-24 20 0,-5-6-13 15,-28 2-14-15,-52 15-84 16,-20 10-331-16</inkml:trace>
  <inkml:trace contextRef="#ctx0" brushRef="#br0" timeOffset="25649">8172 7114 643 0,'0'0'239'15,"0"0"-141"-15,0 0 52 16,0 0-38-16,0 0-17 16,0 0-14-16,-73-63-77 15,73 63 18-15,0 0-22 16,0 0-8-16,20 0-1 15,16 8 9-15,14 26 0 0,-7 4-3 16,-7 15 3-16,-6 2-13 16,-10 0-73-16,-20-6-32 15,0-2 45 1,0-12-43-16,-27-12-5 0,-3-15-18 16,7-8-26-16,17 0 78 15,-8-8 79-15,14-20 8 16,0-13 38-16,14-15 48 15,45-9-4-15,4-9-31 16,16-3-48-16,-16 5 32 16,-6 13 15-16,-21 3-19 15,0 14 45-15,-16 7-49 16,-3 10 4-16,-11 8 31 0,-6 6-28 16,0 11 25-16,0 0-3 15,0 0-54-15,0 0-4 16,-16 16-7-16,-4 26 9 15,0 16 4-15,10 2-4 16,10 9 0-16,0-3-1 16,0-5 14-16,17-6-23 15,26-17 10-15,0-10-6 16,6-15-6-16,1-13 10 16,-14 0 2-16,14-19 13 15,-7-28-6-15,6-18 9 16,1-13-15-16,-17-7 1 0,-3 3 28 15,-7 2-29 1,-16 4 30-16,-7-2 13 0,0 3-41 16,0 12 37-16,0 20-23 15,-7 18-4-15,-9 16 41 16,16 9-44-16,0 0-3 16,0 14-7-16,0 41-8 15,0 25 6-15,0 16 2 16,0 8 0-16,0 2-3 15,0-2 3-15,6-5 0 16,17-17 0-16,7-18-68 16,-10-26-78-16,0-16-45 15,-10-19-104-15,-4-3-172 16</inkml:trace>
  <inkml:trace contextRef="#ctx0" brushRef="#br0" timeOffset="26651">8998 7008 334 0,'0'0'166'0,"0"0"-51"16,0 0-31-16,0 0 33 16,0 0-117-16,0 0 30 15,27-39-30-15,39 39 10 16,10-5-2-16,4-4 31 16,-8 1-14-16,-9 0 19 15,-20 2-12-15,-23 1-15 0,-10-1 30 16,-3 1 5-1,-7-1 18-15,0-4 42 0,0-5-88 16,0 7 6-16,0 0-21 16,0 8 5-16,0 0-12 15,0 0-2-15,6 0-27 16,-6 20 25-16,13 18-25 16,-6 10 27-16,10 0-3 15,-4-1 18-15,17-4-14 16,-4-12-1-16,10-7 0 15,-6-13 5-15,-10-7 10 16,3-4-15-16,-16 0 6 16,6 0 6-16,-6-25 7 15,9-8-19-15,-9-3 3 16,-1-5-2-16,-6 2 9 0,0 1-10 16,0 7 3-16,0 10 6 15,0 10 11-15,0 5-20 16,0 6 0-16,0 0-3 15,0 0-2-15,7 25 1 16,6 19-8-16,17 8 18 16,-10 3-7-16,3 0 1 15,3-5 0-15,4-12-4 16,-7-13 4-16,-9-14 0 16,-1-11 0-16,-7 0 15 15,11 0-11-15,-4-17-2 16,7-24 0-16,3-11 8 0,-3-6-4 15,10 6-6-15,-10 8 0 16,-4 16 11-16,-3 15-15 16,-6 7 4-16,0 6 0 15,9 0-17-15,4 0 5 16,3 25 12-16,4 7-9 16,-11-1 4-16,4 3 2 15,-13-16 3-15,6 2 0 16,-13-16-15-16,10 3 15 15,-4-7 0-15,-6 0-4 16,0 0 16-16,7 0-12 16,0 0 0-16,-7 0 4 15,13-14-9-15,10-11 5 0,-3-5 0 16,3 5-4-16,-3-3 18 16,-4 12-14-16,-9 8 0 15,0 5 2-15,-1 3-17 16,1 0 15-16,-1 0-24 15,11 0 22-15,3 0-21 16,-7 0 23-16,4 7 0 16,-4-6 1-16,0 2-13 15,-13-3 12-15,10 0 0 16,-3 3-9-16,-7-3 18 16,0 0-9-16,6 0 0 15,-6 0 7-15,7 0-28 16,6 0 16-16,-3 0-68 15,3 0 14-15,0 0-21 0,1 0 25 16,-4 0-2-16,-4 0-67 16,7 2-41-16,-6 17-22 15,0-2-225-15</inkml:trace>
  <inkml:trace contextRef="#ctx0" brushRef="#br0" timeOffset="28311">11734 6419 918 0,'0'0'127'0,"0"0"-6"15,0 0 13-15,0 0-36 16,0 0-9-16,0 0-74 0,-93-72-11 15,93 125-4-15,0 21 2 16,0 14 7-16,0 3-9 16,0 0 4-16,-7 0 3 15,1-4-3-15,6-5-4 16,-7-17 0-16,7-24 13 16,0-20-27-16,0-14 7 15,0-7-47-15,0-9 32 16,0-33-9-16,0-21-69 15,0-3 68-15,0 9-17 16,0 10 27-16,-13 13 7 16,-10 15 12-16,3 8-12 15,13 6 15-15,-16 5-10 16,17 0 2-16,-8 0-2 16,14 0 9-16,0 0 1 0,0 0-16 15,0 5 3-15,43 4 13 16,-3-7 0-16,13-2 3 15,3 0 10-15,-6 0-2 16,-1-13-4-16,-6-10 3 16,0-1 13-16,-16 2-4 15,-11 3 0-15,-9 2 42 16,-7 6-32-16,0 3 20 16,0 2-19-16,0 3-24 15,0 3 15-15,0 0-21 16,0 0 0-16,0 0-9 15,-7 23 3-15,-9 15 6 0,3 11 0 16,6 4 9-16,7 2-15 16,0 0 6-16,0-7 0 15,13-14-4-15,17-14 13 16,6-15-9-16,-2-5 0 16,2 0 13-16,-6-17-1 15,6-16-12-15,-9-5 0 16,2-3 2-16,-9 0 7 15,-3 5-9-15,-4 6 0 16,-6 11 10-16,6 10-13 16,-13 6 3-16,16 3-5 15,-2 0-6-15,-1 8-7 16,10 15 18-16,-3 1 0 16,-4-2 6-16,-3 0-12 15,1-5 6-15,-8-6 0 0,11-5-10 16,-11-1 14-16,14-5-6 15,3 0 2-15,-3 0-19 16,3 0 13-16,4-22 6 16,9-6 0-16,-6-2-1 15,-10 0 1-15,10-1 0 16,-10 7-1-16,3 8 14 16,-17 7-17-16,1 9 4 15,6 0-14-15,-3 0 9 16,10 25-20-16,-7 5 25 0,4 0-7 15,-11-2-8 1,1-3 14-16,6-12-18 0,-6-6-3 16,-7-3 13-16,10-4 6 15,-4 0 3-15,8-4 11 16,-1-20 1-16,17-3-12 16,-11 0 0-16,5 7 3 15,-11 4-6-15,-7 8 7 16,-6 5-4-16,10 3 0 15,-3 0 4-15,13 0-4 16,10 11 0-16,-4 5 0 16,4-4-15-16,0-4 15 15,-4-3 0-15,-3-5-11 0,-16 0 17 16,6 0-6 0,-6 0 0-16,-7 0 9 0,0 0 11 15,0-5 2-15,0-3 12 16,0 0 22-16,0 4-46 15,0 4 26-15,0 0-23 16,0 0 0-16,0 0-26 16,0 23 12-16,0 21 1 15,0 19-8-15,0 7 21 16,0 5-13-16,-14 3 0 16,14-10 9-16,-6-10-17 15,6-14 8-15,0-14 0 0,0-13-7 16,0-12 17-1,0-5-10-15,-7 0 13 0,7-5-5 16,-6-31 16-16,-4-22-24 16,10-14 0-16,0-15 1 15,0-10 7-15,0 2-8 16,0 6 0-16,0 21 12 16,0 19-22-16,0 20 10 15,0 16 0-15,10 10-15 16,16 3 3-16,10 0 12 15,7 0-2-15,-13 20 10 16,-3 1-22-16,2 7 14 16,-15 2 0-16,-14 1-15 15,0 1 1-15,0 4-10 16,-43-3-81-16,-14-3-77 0,8-8 10 16,6-6-99-1,20-12-200-15</inkml:trace>
  <inkml:trace contextRef="#ctx0" brushRef="#br0" timeOffset="28541">13510 6218 692 0,'0'0'208'0,"0"0"-71"15,0 0 34-15,0 0-70 16,0 0-50-16,0 0-51 0,0 31 13 15,16 35-11-15,-2 9 18 16,-1 0-15-16,0 3 22 16,4 2-18-16,-17 2-9 15,0-2 0-15,0-6-278 16,0-3-871-16</inkml:trace>
  <inkml:trace contextRef="#ctx0" brushRef="#br0" timeOffset="28729">13930 6906 892 0,'0'0'228'16,"0"0"-107"-16,0 0 2 0,0 0-100 15,0 0-19-15,0 0-8 16,-27-28-166-16,21 56-166 15</inkml:trace>
  <inkml:trace contextRef="#ctx0" brushRef="#br0" timeOffset="30171">14528 6689 752 0,'0'0'274'0,"0"0"-124"0,0 0-36 16,0 0-3-16,0 0-102 15,0 0 11-15,-148-102-20 16,98 130 0-16,14 18-11 16,3 9 11-16,16 9 0 15,10-7-15-15,7-4 7 16,0-15-13-16,24-13-29 15,-5-17-27-15,11-8 51 16,-10-3 18-16,10-29 8 16,-4-16 23-16,11-10-19 0,-1-7 14 15,0-12 18 1,-16-9-9-16,-7-5 36 0,-3-3-34 16,-10 4-5-16,0 14 27 15,-10 15-39-15,-9 20 21 16,-1 18-3-16,3 15-23 15,11 8-1-15,-8 8-6 16,8 42-10-16,-4 25-8 16,10 18 24-16,0 11-6 15,10-7 0-15,33-5 13 16,6-17-17-16,14-17 4 16,0-14 0-16,-3-19-9 15,-4-14 9-15,-13-11 0 16,6 0-3-16,1-22 14 0,-7-15-5 15,-13 0-6 1,-10-7 5-16,-14-1-8 0,-6-1 10 16,0 2-7-16,0 6 0 15,-13 10 7-15,-10 14-11 16,10 5 4-16,-1 9-1 16,-9 0-16-16,10 9 3 15,-17 26 14-15,4 13-9 16,3 1 18-16,9-2-9 15,14-9 0-15,0-7 5 16,0-9-22-16,14-12-1 16,9-4-30-16,3-6 44 15,-3 0-13-15,-3 0 17 16,3-16 0-16,-9-4 5 16,-1-2-15-16,10 4 10 0,-10 1 0 15,10 9-1-15,-9 2 9 16,-1 6-8-16,-7 0 0 15,18 0-15-15,-5 11-3 16,-2 11 17-16,9-6-12 16,-2-4 13-16,-5-10-58 15,18-2 58-15,-1 0 0 16,14-30 7-16,6-12-3 16,-13-10-2-16,-7-7 28 15,-22-5 41-15,-14-6-39 16,0 5 27-16,0 1-10 0,0 12-41 15,-20 14 41-15,3 16-42 16,4 14-2-16,6 5-2 16,7 3-3-16,-6 12-3 15,6 42 0-15,0 18 3 16,0 10-1-16,0 1 1 16,0-12 0-16,0-13-12 15,6-14-1-15,8-14-33 16,2-16-19-16,-9-6-33 15,6-8 32-15,-6 0 11 16,-1-20-34-16,1-10-7 16,-7 0 36-16,0-5 3 15,0 1 20-15,-20 4 23 16,0 5 14-16,4 6 11 0,9 6 12 16,7 4 31-16,0 6-32 15,0 3-2-15,0 0-20 16,36 0 0-16,27 0 7 15,10 0-7-15,6 0 1 16,-3 0 21-16,-3 0-15 16,-10 0 19-16,-20-6 23 15,0-1-5-15,-13-2 33 16,-24 0-17-16,1 8-24 16,-7-3 33-16,0-1-60 15,0 2 10-15,-30 3-18 16,-3 0 12-16,-10 0-23 0,0 22 10 15,7 14 0 1,6 2-10-16,23 1 15 0,7-12-5 16,0-8 0-16,0-4 14 15,14-10-14-15,9-5 0 16,7 0 5-16,-4 0 5 16,4 0-2-16,-17 0-8 15,10 0 2-15,-3 0 13 16,-13-5-15-16,-1 5 0 15,-6 0 3-15,0 0-11 16,17 0 8-16,-4 0 0 16,17 0-11-16,13 10 14 15,-3 7-8-15,19 0 5 0,-9-1-102 16,6-8-59 0,-20-8-257-16</inkml:trace>
  <inkml:trace contextRef="#ctx0" brushRef="#br0" timeOffset="30350">16490 6194 859 0,'0'0'170'16,"0"0"4"-16,0 0-41 16,0 0-60-16,0 0-47 15,0 0-26-15,6-44-2 16,18 82-52-16,-5 9-239 15,11 2-265-15</inkml:trace>
  <inkml:trace contextRef="#ctx0" brushRef="#br0" timeOffset="30518">16920 6615 827 0,'0'0'86'0,"0"0"53"15,0 0 18-15,-195 173-71 16,95-94-31-16,-12 7-50 16,3 5-10-16,-4-9-98 15,7-11-435-15</inkml:trace>
  <inkml:trace contextRef="#ctx0" brushRef="#br0" timeOffset="128108">9352 3653 478 0,'0'0'322'15,"0"0"-211"-15,0 0 9 16,0 0 25-16,0 0-33 15,0 0-20-15,0 0-13 16,110 0-28-16,-110 0 10 16,0 0-20-16,-17 0 0 15,-46 5 5-15,-36 9-35 0,-23 2 5 16,-41 4-7 0,-15 7-5-16,-37 1 3 0,-20-1-7 15,0-3 0-15,7-4 3 16,6-4-1-16,31-5-2 15,12 1 4-15,7-4 0 16,23-3-8-16,20 3 3 16,30 1-2-16,13-1 0 15,23 3 0-15,20-3 3 16,13 1-2-16,17-7-1 16,13 1-1-16,0 0 4 15,0-1-3-15,0 7-4 16,0 4 6-16,-6 7 1 15,-4 7 0-15,3 6 5 16,0 11-5-16,-6 5 0 0,-10 6 0 16,-3 6 5-16,-4-3 0 15,0 3-5-15,10-4 0 16,7 4 3-16,6-1-3 16,7 9 0-16,0 4 2 15,0 14 1-15,0 9-1 16,0 2 0-16,0 2 7 15,-10-4-8-15,4-4 11 16,6-13-9-16,0-8 2 16,0-7 1-16,0-13-5 15,0-4 0-15,0-3-1 16,23-5 3-16,-3-6-3 0,10-6 0 16,-4-8 4-16,17 0-7 15,7-4 3-15,16-4 0 16,20-1 3-16,20-1-2 15,16-1 5-15,33-2-6 16,17-5 4-16,27-1-7 16,3 0 3-16,16 0-2 15,20 0-2-15,17 0 5 16,9 7-1-16,14-2 0 16,-7 1 5-16,14 3-9 15,-1-5 6-15,17 2-2 16,-10-3 1-16,17-3 2 15,-7 0-4-15,-4 0 1 16,-6 0-3-16,-9 0-3 16,-34 0 6-16,-7 0 0 0,-6 0-5 15,3 0 5-15,10 0 0 16,23 0 0-16,-6 0 2 16,-10 0-8-16,-27 0 5 15,-26 0 0-15,-24 0-5 16,-9 0 5-16,-4 0 1 15,7 0 0-15,-3 0 2 16,3 0-5-16,6 6 3 16,-6-6 0-16,14 0-4 15,-24 0-3-15,-4-6 6 0,-29-7-5 16,-23-4 6 0,-20 2 0-16,-10 5 0 0,-23-4 1 15,-13 6-5-15,-10-3 8 16,-1-1-4-16,-9-1 0 15,10-1 2-15,-3 1-2 16,2-6 0-16,-6-4 2 16,4-4-4-16,-14-6 5 15,10-6-3-15,-16-8 0 16,16-4 2-16,-10-13-4 16,1-13 2-16,9-6 0 15,-10-18 1-15,7-9 1 16,-10-6-2-16,-4-2 0 15,1-3 2-15,-7-7-3 16,13-8 1-16,0-7 0 0,24-6-3 16,-1 7 3-16,1 1 0 15,-18 15-2-15,-12 19 9 16,-7 18-7-16,-7 23 1 16,-26 10 0-16,-20 16 12 15,10 5-13-15,-13 4 0 16,13 3-5-16,10 4 10 15,-3 3-5-15,13 7 0 16,3-3 5-16,-3-3-8 16,-11 4 3-16,-2-6-4 15,-30 6 1-15,-10 5-17 16,-40 7 20-16,-46 4-1 0,-66 0-4 16,-73 4 3-1,-70 4-28-15,-78 7-17 0,-57-11-13 16,-14 1-48-16,8 6-40 15,19 1-116-15,50 7-225 16</inkml:trace>
  <inkml:trace contextRef="#ctx0" brushRef="#br0" timeOffset="129141">6286 5102 435 0,'0'0'409'15,"0"0"-356"-15,0 0-18 16,0 0 67-16,0 0-2 0,0 0-2 16,-112 129-40-16,39-66 0 15,-3-3-3-15,-3-2-20 16,-1 4 6-16,-6-8-12 15,10 6-19-15,-16 1 9 16,6 0-19-16,0-4 2 16,13-4 2-16,4-12 0 15,26-11 0-15,13-14-4 16,17-7 1-16,6-3-5 16,7-6-1-16,0 0-12 15,0-17 12-15,0-30-16 16,20-16-1-16,16-11 16 15,14-5 0-15,-7 9 4 0,-7 14 2 16,-16 27 0-16,-3 12-1 16,-17 14 7-16,0 3-1 15,0 0-5-15,-17 11-13 16,-26 25 13-16,-13 14 5 16,0 5-5-16,-1 0 7 15,14-3-2-15,14 3-5 16,22-3 0-16,7-5-2 15,7-5-3-15,55-13 3 16,24-12 2-16,17-17-1 16,3 0-25-16,-14-8-97 15,-29-14-158-15</inkml:trace>
  <inkml:trace contextRef="#ctx0" brushRef="#br0" timeOffset="132675">313 6347 522 0,'0'0'140'16,"0"0"-8"-16,0 0 12 15,0 0-56-15,0 0-8 16,0 0 21-16,0 0-49 0,-36-43-15 16,16 37 9-16,-3 4-25 15,3 2 17-15,-3 0-18 16,-4 0-18-16,-9 2 10 15,6 26-12-15,4 13 0 16,-4 14-9-16,10 8 17 16,4 6-8-16,16-6 0 15,0-8-5-15,16-8-1 16,24-20-45-16,13-9-40 16,10-18 83-16,-7 0 8 15,17-18 6-15,6-18-4 16,4-8 2-16,3-5 9 15,-7-12 4-15,-23-5 26 0,1-5 1 16,-21-6-31 0,0-3 20-16,-6 12-12 0,-17 13-16 15,-13 13 41-15,0 17-22 16,0 14-5-16,0 6-2 16,-6 5-14-16,-11 0-6 15,4 2-2-15,-7 42-8 16,-23 15 10-16,7 12 3 15,-1 1 0-15,17-6 6 16,14-6-2-16,6-10-8 16,0-12 1-16,6-16-34 15,14-11 10-15,-3-8 5 0,3-3 22 16,9 0 8-16,-2-14-4 16,9-13 2-16,7-1-6 15,-13 4 5-15,-10 9-4 16,-7 10-1-16,-6 5 0 15,9 0-7-15,-2 0 0 16,15 17 7-16,-9 7 0 16,17 1-15-16,-8-3 11 15,-2-3-9-15,9-7 5 16,-16-7 2-16,3-5 10 16,-3 0-4-16,-3 0 5 15,2-17-1-15,5-11 8 16,2-7-10-16,4-4 3 0,-17-1 10 15,-6 1-13-15,-7-2 20 16,0 7-5-16,0 10-13 16,0 10 20-16,0 11-24 15,0 3-4-15,-7 0 4 16,-6 14-27-16,0 25 27 16,3 12 3-16,3 4 6 15,7-4-9-15,0-7 0 16,0-12-24-16,17-13 11 15,9-7-22-15,-3-9 35 16,4-3 0-16,2 0 7 16,1-3-2-16,-3-21-5 15,2 4 3-15,-2-5 3 16,3 6-6-16,-7 0 0 0,-10 8 0 16,-6 5 4-16,-7 6-4 15,6 0 0-15,-6 0 1 16,0 0-11-16,0 0 5 15,0 0-10-15,0 0 2 16,0 0-14-16,0 0 13 16,0 0 4-16,0 0-4 15,-13 0 14-15,-10 0 3 16,-4 2 7-16,4 10-9 16,3 1 4-16,14 9-5 15,-4 5 0-15,10 9-10 16,0 0 9-16,0-8-38 15,10-6 22-15,16-11-12 0,-3-6 2 16,-3-5 26-16,10 0-2 16,-4 0 6-16,4-22 9 15,0-11-11-15,13-8 2 16,-10-5 28-16,-3-9-1 16,0-4 0-16,-17-1 3 15,-7 8-10-15,1 8 22 16,-7 16-14-16,0 12 6 15,0 9 2-15,0 6-38 16,0 1 14-16,0 0-15 16,0 0-10-16,0 5 9 15,0 22-13-15,0 15 14 16,0 5-5-16,0-1 5 16,0 3 0-16,0-1 0 0,0-5-1 15,0-4-2-15,0-11 3 16,0-9 0-16,0-8-5 15,0-6 9-15,0-5-4 16,0 0 0-16,0 0 5 16,0 0-4-16,0 0 1 15,17-19-2-15,9-11 0 16,10-4 3-16,-6-1-3 16,-3 8 0-16,2 7-12 15,-15 9 11-15,-1 6-12 16,-3 5-7-16,-4 0 1 15,-6 0-22-15,7 8 26 16,-7 17-5-16,0 2-37 0,0 1 33 16,0-3 23-1,0-6 2-15,0-8-2 0,0-5 1 16,0-4-2-16,0-2 0 16,13 0 4-16,10 0-1 15,4-8 13-15,9-20-8 16,14-4 23-16,-7-2-29 15,-7 9 28-15,-16 6-3 16,-3 6-10-16,-17 6 16 16,0 7-13-16,0 0-11 15,0 0-4-15,0 0-3 16,0 3-23-16,0 23 16 0,6 7 1 16,1-1 6-16,13-1 4 15,-4-7-1-15,-3-7 1 16,11-6-4-16,-5-8 0 15,5-3 1-15,-5 0 1 16,11 0 10-16,-10-8-11 16,10-11 2-16,-4-6 4 15,-9 0-5-15,3 3-2 16,-7 3 0-16,3 5 7 16,-9 5-6-16,-7 7-1 15,7-1 2-15,-7 3-10 16,0 0 6-16,6 0-1 15,-6 0-3-15,7 11-6 0,-7 2 7 16,6 7 0-16,-6-6 0 16,0-3-2-16,17-5 7 15,-17-6 0-15,7 0-4 16,6 0 4-16,3 0 0 16,4 0 4-16,10-9-2 15,-4-8 6-15,11-2-8 16,-7 3 0-16,-11 5 3 15,-5-1 4-15,2 10-1 16,-9 2-6-16,-1 0-6 16,8 0 2-16,-4 0 0 15,9 16 3-15,-5 1-9 16,9-9 14-16,-10 1-4 16,0-9 0-16,-3 0 3 0,3 0 3 15,17 0-5-15,-10-19 2 16,16-12 19-16,7-5-21 15,-16 1 15-15,3-1 2 16,-11 5-6-16,-19 12 24 16,0 8-18-16,0 6-17 15,0 2-1-15,-6 3-24 16,-21 0 24-16,-2 0 0 16,-1 11 5-16,10 20-12 15,7 1 7-15,3 1-36 16,10-8 15-16,0-9-12 15,0-8 16-15,0-4 9 16,0-2 5-16,0-2 3 0,0 0 3 16,16 0 2-16,-9 0 28 15,13 0-26 1,10 0 7-16,-11 0 7 0,5 11-20 16,-11 12 12-16,-13 15-13 15,0 14 0-15,0 19 9 16,0 23-1-16,-27 24 1 15,-2 23 15-15,-1 15-19 16,17 23 19-16,13-11-17 16,0-11-6-16,0-25 53 15,0-42-53-15,0-35 7 16,0-24-6-16,0-29 9 0,0-2-3 16,-37-10 27-1,-19-29-24-15,-23-16 12 0,3-14-20 16,-10-8-3-16,6-8 0 15,17-9-18-15,14 1-5 16,19-6-10-16,23-3-31 16,7-5 19-16,14-3-39 15,42 6-34-15,23-1-39 16,-6 6-55-16,-4 5-41 16,-26 7-167-16</inkml:trace>
  <inkml:trace contextRef="#ctx0" brushRef="#br0" timeOffset="133071">2331 5787 410 0,'0'0'376'15,"0"0"-199"-15,0 0-26 16,0 0-51-16,0 0-43 16,0 0-57-16,13-20-9 15,-13 48 5-15,0 5 8 0,0-9 4 16,0-7 2-16,0-9-5 16,7-2-2-16,-7-6-1 15,10 0 2-15,3 0 48 16,0 0 17-16,4-16 15 15,-4-15-13-15,-7-5-32 16,-6 1 12-16,0 4-39 16,0 12 2-16,0 8-14 15,-13 11-1-15,-17 0-7 16,-13 33-10-16,-6 27-35 16,-7 20-51-16,13 3-189 15,29 2-371-15</inkml:trace>
  <inkml:trace contextRef="#ctx0" brushRef="#br0" timeOffset="133941">115 7780 967 0,'0'0'158'16,"0"0"-20"-16,0 0-24 15,0 0-29-15,0 0-42 16,49-142-32-16,-15 117 1 16,-5 6-5-16,-6 8-6 15,-16 8-1-15,0 3 1 16,-1 0-4-16,1 5 0 16,0 25-7-16,-7 12 2 15,0 7-14-15,0 8 22 16,0-6 5-16,-7-11 2 15,7-12-14-15,0-14 5 0,0-9-27 16,0-5 21 0,0 0 8-16,0-3 6 0,0-26 1 15,23-16 2-15,10-10-5 16,10 0-4-16,7 0 1 16,-7 14-5-16,-20 19 4 15,-10 16-3-15,-6 6-1 16,-1 0-15-16,4 9 19 15,3 24 0-15,1 8-9 16,2 6 3-16,-3-1 6 16,14-7 0-16,-4-11-4 15,-10-12 14-15,10-7-16 0,-3-9 6 16,-3 0 0 0,3-6-1-16,9-27 1 0,-2-3 0 15,3 1-2-15,-10 12 11 16,-14 12-9-16,-6 9 5 15,0 2-5-15,0 0 1 16,10 0-1-16,3 2-5 16,1 20-6-16,15 5 15 15,14-1-4-15,0-1 0 16,7-12 6-16,-7-7-11 16,0-6 5-16,-17 0 0 15,4 0 8-15,-10-14-2 16,-3-16 14-16,-4-9 13 15,-7-7-10-15,-6 1 8 16,0 4-17-16,0 6-2 0,-19 10-12 16,-31 11-5-16,0 14-1 15,-9 0 3-15,16 0-7 16,16 22-34-16,11 6-72 16,16 7-81-16,0-2-56 15,43 2-283-15</inkml:trace>
  <inkml:trace contextRef="#ctx0" brushRef="#br0" timeOffset="134857">1577 7676 589 0,'0'0'314'0,"0"0"-210"16,0 0 79-16,0 0-33 15,0 0-70-15,0 0-31 16,-53-143-34-16,33 143 8 15,-10 0-23-15,4 0 2 16,3 21 6-16,3 15-8 16,3 6 0-16,11 6-1 15,6-3 2-15,0-4-6 16,0-8 0-16,0-10-14 16,16-11 14-16,4-3-14 15,10-9 5-15,-4 0 14 16,4-10 1-16,6-29 8 15,-9-7 7-15,3-9 1 0,-1-12 14 16,-15-1-15-16,-8-5 6 16,-6 2 23-16,0 3-36 15,0 10 15-15,0 22-5 16,0 17-13-16,-6 14 5 16,-1 5-11-16,7 0-7 15,-7 0 6-15,-3 24-11 16,10 28 12-16,-6 20 0 15,-1 0 10-15,7-1-11 16,0-5 1-16,0-6-8 16,37-8 1-16,-1-13-2 15,7-14-5-15,-10-11 2 16,3-14 3-16,7 0 9 16,-6-12 0-16,12-26 2 0,-12-7 9 15,-1-11-5-15,-16 1 5 16,-20 5 13-16,0 9-21 15,0 11 25-15,-13 11-26 16,-10 13 0-16,-4 6-3 16,-3 8 9-16,-13 41-8 15,7 18 0-15,0 15 6 16,16 3-13-16,13-10 7 16,7-12 0-16,0-25-6 15,13-15-3-15,30-15 9 16,0-8-2-16,20-3 2 15,10-36 12-15,6-7-12 16,-16-9 0-16,-13 5 6 0,-20 2 0 16,-4-6-6-16,-9 8 1 15,-11 5 6-15,-6 7 2 16,0 18-9-16,0 7 1 16,0 4-4-16,0 5-11 15,0 0 14-15,0 0-2 16,0 5-16-16,7 23 16 15,-1-1 0-15,18 7 2 16,-5-1-7-16,5 3 10 16,-5 2-3-16,-5-2 0 15,-4 0 4-15,-4-4-6 16,-6-4 2-16,0-3 0 0,0-6-6 16,-16-2-8-16,-17-4 1 15,-10-5 2-15,-7-5-36 16,0-3-15-16,7 0-51 15,7 0-131-15,23 0-179 16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05T12:53:57.795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0 127 680 0,'0'0'121'0,"0"0"4"16,0 0 28-16,0 0-54 15,0 0-51-15,0 0-13 16,0 0-13-16,237-88 15 0,-164 72-31 16,-5 6-1-1,-4 2-1-15,-5 3 3 0,-10 5-14 16,-12 0-2-16,-9 0-92 15,-16 0-48-15,-3 0-75 16,-9 5-90-16</inkml:trace>
  <inkml:trace contextRef="#ctx0" brushRef="#br0" timeOffset="233">384 66 82 0,'0'0'584'0,"0"0"-354"15,0 0-25-15,0 0-73 16,0 0-19-16,0 0-29 16,-21-38-61-16,21 38 2 0,0 11-25 15,0 29 9-15,0 11-8 16,6 8 1-16,3 0 1 16,3-5-3-16,0-6 14 15,-5 1-14-15,8-6 0 16,-9-2-25-16,0-5-68 15,-6-3-146-15,13-7-167 16</inkml:trace>
  <inkml:trace contextRef="#ctx0" brushRef="#br0" timeOffset="607">682 381 638 0,'0'0'155'16,"0"0"-31"-16,0 0-27 16,0 0-22-16,0 0-61 15,0 0-14-15,-61-21-3 16,55 37 3-16,6 1 1 16,0 1 7-16,0-7-8 15,0-1 0-15,0-4-15 16,27-5 10-16,-2-1-2 15,9 0 7-15,-7 0 18 16,-8-5-17-16,2-10 48 0,-9-5 14 16,-12 0-4-1,7-1 16-15,-7 0-39 0,0 3-4 16,0 4-14-16,-19 0-16 16,-8 7-4-16,-7 7 2 15,3 0-27-15,-3 0-53 16,7 5-91-16,8 15-68 15,19-1-260-15</inkml:trace>
  <inkml:trace contextRef="#ctx0" brushRef="#br0" timeOffset="953">1051 77 674 0,'0'0'200'0,"0"0"-17"0,0 0-65 16,0 0-4-16,0 0-74 15,0 0-22-15,-25-27-18 16,4 56-5-16,2 17 5 16,-2 13 0-16,9 5 7 15,-1 0-7-15,13 0 0 16,0-6 0-16,13-7-3 15,20-7 11-15,7-9-8 16,0-11 0-16,-9-7 5 16,9-11-5-16,-6-4 0 0,-7-2 0 15,-8 0 4-15,-4 0 4 16,-2-2-16-16,-7-8-11 16,-6 2-61-16,0 0-21 15,0 3-113-15,0 3-146 16</inkml:trace>
  <inkml:trace contextRef="#ctx0" brushRef="#br0" timeOffset="1320">1530 261 610 0,'0'0'217'0,"0"0"-76"15,0 0 2-15,0 0-57 16,0 0-27-16,0 0-59 16,-40-18-4-16,40 31-1 15,0 10 5-15,0 5 0 16,0-3 0-16,7-4 6 16,17-6-12-16,4-9 7 15,-7-6-1-15,-2 0 19 16,8 0-16-16,-14-9 15 15,-1-8 34-15,-6-3-1 16,-6-1 17-16,0 0-46 0,0 1-11 16,0 2-6-1,-18 5 0-15,-16 5-10 0,-6 8-7 16,0 0-90-16,9 3-17 16,4 28-121-16,-1 7-171 15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05T12:54:14.165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596 163 434 0,'0'0'135'0,"0"0"-81"16,0 0 34-16,0 0-4 15,212-25 19-15,-154 18-59 16,4 2-12-16,-22-3 25 16,0 3-46-16,-28 3 23 15,0-3-3-15,-12-1 1 16,0-1 40-16,0-3-25 16,0-5-38-16,-40 4-8 15,6-2 8-15,-12 0-9 16,16 3 0-16,-4 0 13 15,6 4-12-15,16 1-1 0,6 5 0 16,6 0-4-16,0 0 4 16,0 0 0-16,40 5-1 15,12 13 3-15,12 3-2 16,16 2 0-16,-6 0 0 16,-16 0-1-16,-8 0 8 15,-32 4-7-15,-12 0 0 16,-6 0 5-16,0 7-16 15,-40 2 11-15,-18 0-29 16,-4-1-100-16,-2 0-181 16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05T12:54:07.530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4148 695 473 0,'0'0'129'16,"0"0"-46"-16,0 0 36 16,0 0-48-16,0 0-31 0,0 0 23 15,0 0-54-15,-86-37 10 16,59 51-19-16,8 18 11 16,-2 1-11-16,8 8 0 15,13-6 0-15,0-1-1 16,0-7 9-16,0-9-8 15,19-5 0-15,9-10 4 16,-10-3 11-16,10 0-14 16,-10-3 6-16,10-20 7 15,-1-7-4-15,-8-7 3 16,-7-3 30-16,-3-1-18 16,-9 2 21-16,0 7-37 0,0 9 4 15,0 12-13-15,-15 8-2 16,-10 3 2-16,-8 0-1 15,-1 21 8-15,9 9-7 16,4 9 0-16,8-6 0 16,13-2-12-16,0-8 5 15,0-11 1-15,34-6-6 16,-3-6 12-16,3 0 4 16,6-15-1-16,-6-16-3 15,-1-7 19-15,-2-9-9 16,-3 1 22-16,-10 6 13 15,-9 4-11-15,-9 13 54 16,0 4-52-16,0 12-7 16,0 5-2-16,0 2-27 15,0 0 0-15,0 30-2 0,-15 39-2 16,3 29-2-16,-1 23 6 16,7 8 0-16,6 11-6 15,-15 9 19-15,3-1-13 16,-10-5 0-16,4-10-16 15,12-26-19-15,6-27-50 16,0-32 56-16,12-30 22 16,22-18-4-16,-7 0 11 15,-2-15 21-15,3-27-8 16,-4-6 54-16,-9-13-53 0,-15-8-11 16,0 0-1-1,0-3-2-15,-27 3-14 0,-1 8-53 16,4 7-66-16,11 11-34 15,13 1-96-15,6 4-384 16</inkml:trace>
  <inkml:trace contextRef="#ctx0" brushRef="#br0" timeOffset="1783">4825 951 511 0,'0'0'197'15,"0"0"-66"-15,0 0-1 16,0 0-5-16,0 0-66 16,0 0 17-16,30-130-37 0,-21 107-29 15,-9 0 26 1,7-3-36-16,-7 3 0 0,0-2 16 16,0 7-5-16,0 2-4 15,0 9 2-15,0 1 6 16,-7 6-30-16,-8 0 13 15,-9 0 2-15,-4 23-13 16,9 14 18-16,-2 4-5 16,9 5 0-16,12-6 4 15,0-7-22-15,12-7 16 16,22-8 2-16,6-10-12 16,6-8 20-16,0 0-8 0,0 0 2 15,0-23 5-15,0-13 6 16,-6-2-13-16,-6-8 0 15,-16-8 18-15,-2-5-13 16,-16-10 16-16,0 0 0 16,-6 0-15-16,-16 15 23 15,4 15-26-15,-10 20 3 16,22 11 6-16,-6 8-12 16,-4 0-3-16,-2 15-5 15,-4 31 8-15,4 26-5 16,12 15 5-16,6 8 0 15,0-1-8-15,30-15 10 16,20-12-5-16,2-19 0 0,0-15-37 16,-12-12 40-1,-12-16-26-15,-4-5 26 0,-8 0-4 16,-4-8 12-16,0-20-8 16,-12-8 0-16,0-7 13 15,0-3 0-15,0-3-6 16,0 3 0-16,-24 13 17 15,8 7-16-15,10 17 0 16,0 5-8-16,6 4 4 16,-6 0-12-16,6 29-19 15,0 12 27-15,0 7-4 16,0-2 12-16,0-10-8 16,12-5 0-16,10-11-1 15,-4-10-12-15,0-4 6 0,4-6 7 16,-4 0-3-16,4 0 9 15,3-6-6-15,-10-11 0 16,3-9 14-16,4-2-8 16,-10 2-6-16,-6 6 0 15,0 5 5-15,-6 10 5 16,0 5-10-16,7 0 0 16,-7 0-13-16,9 0 6 15,-3 12-5-15,0 6 12 16,6 3-6-16,4-9 12 15,-10 1-6-15,6-3 0 16,-6-5 5-16,0-2-15 16,10-3 10-16,-4 0 0 0,0 0 1 15,4 0 8-15,2-8-8 16,4-7-1-16,-4-5 14 16,-6 3-15-16,10 0 1 15,-10 5 0-15,1 4-8 16,-13 5 13-16,9 0-5 15,-9 3 0-15,0 0 0 16,0 0-16-16,0 0 13 16,6 0 2-16,0 16-18 15,0-6 16-15,-6 3-20 0,6-5 9 16,-6-6-4 0,7 1 10-16,-7-3 8 0,0 0 0 15,0 0-3-15,15 0 16 16,9 0-13-16,-2-8 1 15,3-2 15-15,-4 2-20 16,-15 8 4-16,0-3 0 16,1 3-10-16,-7 0 15 15,6 0-5-15,3 0 0 16,-3 0 6-16,0-2-11 16,0-3 5-16,0 3 0 15,1-6 2-15,2-2 6 16,-3 0-8-16,-6-1 15 15,0 1-11-15,0 2 32 16,0 0-31-16,0 4 2 0,-6 4-14 16,-3 0-1-1,2 0 7-15,1 0-1 0,6 4 0 16,0 15-13-16,0-1 11 16,0 2-9-16,22-8 10 15,-4 2-16-15,10-3 17 16,-16-7 0-16,7-2 2 15,-4-2-4-15,-9 0 4 16,0 0 0-16,1 0 1 16,8 0 7-16,-9-6-8 15,0-3 0-15,0 4 11 16,0-1-17-16,-6 6 6 0,0 0 0 16,0 0-8-16,0 0 3 15,0 0 5-15,7 0 0 16,-7 0-2-16,6 0-6 15,3 0 8-15,-3 0 0 16,0 6-9-16,0-3 4 16,1 2 0-16,-1 1 0 15,3-5-9-15,-3 4 3 16,13-2 10-16,-7 0 1 16,15-1-10-16,1-2 8 15,-3 0 2-15,9 0 0 16,-7 0 6-16,-2-10-11 15,2-11 5-15,-14-5 0 16,2-6 15-16,-9-10-14 16,0-6 39-16,-6-10-3 0,0-2-25 15,0-1 33-15,0 8-20 16,-27 8-6-16,8 15 26 16,7 15-40-16,-10 10 26 15,16 5-31-15,0 0-9 16,-9 38 8-16,9 22-3 15,6 13 4-15,0 3-7 16,0 6-38-16,0-7-19 16,21-9-72-16,4-20-163 15,9-13-399-15</inkml:trace>
  <inkml:trace contextRef="#ctx0" brushRef="#br0" timeOffset="2198">6340 775 630 0,'0'0'156'0,"0"0"-21"16,0 0-44-16,0 0-29 15,0 0-62-15,0 0 11 16,67-38-18-16,-14 33 10 16,-1 2-3-16,-12 3 0 15,-6-3 9-15,-7 1-10 16,-15-1 1-16,-5 0 0 15,-1-1 17-15,-6 1 2 16,0-4 54-16,0-2-8 0,0 0-53 16,0-2 15-1,-13 3-27-15,1 6 0 0,12 2-4 16,-9 0 6-16,3 0-2 16,6 7 0-16,0 19 0 15,0 5-11-15,6 9 11 16,28 1 0-16,6 1 3 15,-6-7-1-15,-1-1-2 16,-14-6 0-16,-13-8 9 16,-6-2-16-16,0-5 7 15,0-6-23-15,-40 1-5 16,-25-3-61-16,4-2-33 0,9-2-117 16,18-1-475-1</inkml:trace>
  <inkml:trace contextRef="#ctx0" brushRef="#br0" timeOffset="2775">6930 729 727 0,'0'0'214'15,"0"0"-40"-15,0 0-18 16,0 0-33-16,0 0-92 15,0 0-8-15,0-15-23 16,0 47 6-16,0 7-9 16,0 2 3-16,0-3 0 0,0-10-1 15,0-5 1-15,12-7-1 16,-3-6 0-16,-3-7-22 16,7-3 18-16,14 0 2 15,-2 0 3-15,3-3 12 16,5-17-3-16,-2-3-9 15,9-8 2-15,-12-1 11 16,-1-5-7-16,-14 1-5 16,5 8 1-16,-9 10 11 15,-3 8-3-15,-6 10-10 16,7 0 0-16,-7 0-24 16,0 10 23-16,0 13-12 0,0-2 13 15,6 2-13-15,-6-5 6 16,0-6 7-16,0-4-4 15,6-5 14-15,-6-1-8 16,6-2-2-16,9 0 0 16,-2 0 14-16,5-2-7 15,4-14-7-15,-4 0 4 16,4 4 8-16,-10 1-6 16,9 7-6-16,-14 1 0 15,11 3-11-15,-3 0 5 16,4 5 5-16,8 16-2 15,-8 1-24-15,9-1-9 16,-4 0-65-16,-8-4-54 16,2-6-46-16,-18-9-301 15</inkml:trace>
  <inkml:trace contextRef="#ctx0" brushRef="#br0" timeOffset="3106">6770 208 575 0,'0'0'226'16,"0"0"-133"-16,0 0-18 0,0 0-55 16,0 0-20-1,0 0 3-15,-31 53-3 0,31-19 0 16,0-4 13-16,0-4-13 15,40-7 0-15,-3-5 1 16,-3-12 18-16,6-2-19 16,-6 0 9-16,-16 0 33 15,4-12-15-15,-16-11 30 16,-6 0-26-16,0 0-29 16,-28 8-2-16,-12 2-28 15,3 10-69-15,-3 3-92 16,13 0-454-16</inkml:trace>
  <inkml:trace contextRef="#ctx0" brushRef="#br0" timeOffset="4522">7864 869 428 0,'0'0'210'16,"0"0"-69"-16,0 0-27 16,0 0 9-16,0 0-19 15,0 0-34-15,120-165 24 16,-93 113-44-16,10-7-8 0,3-10 3 16,16-2-45-16,-10-6 24 15,0-2-24-15,-6 2 5 16,-6 6 0-16,-16 12 0 15,-12 13-5-15,-6 20 11 16,0 11 5-16,0 12-15 16,0 3-1-16,-6 0-23 15,-34 26 14-15,-6 23 6 16,0 19 3-16,0 15-1 16,18 6 16-16,16 3-17 15,12-3 2-15,0-7-8 16,0-16-2-16,34-20-10 15,-10-12 1-15,10-19 13 16,0-10-13-16,0-5 19 16,-10 0 0-16,10-10 4 0,-16-13 2 15,-2-5 0 1,-4-6-6-16,-6 1 13 0,0 6-7 16,-6 6 7-16,0 11-13 15,0 10 1-15,0 0-9 16,0 0-1-16,0 20-6 15,0 11 5-15,0 4 15 16,16-2-9-16,-10-1 4 16,12-12-5-16,-2-8-7 15,2-7 6-15,10-5 6 16,12 0 0-16,6-17 7 16,6-19 4-16,7-5-6 0,-13-7-3 15,-6-1 34-15,-19 0-26 16,-9 6 13-16,-5 10 4 15,-7 10-21-15,0 13 8 16,0 10-14-16,0 0-15 16,0 0 12-16,0 30-27 15,0 16 28-15,0 13-1 16,15 5-20-16,-3-6 23 16,0-6-15-16,4-12 7 15,-16-11-2-15,0-12-6 16,0-6-3-16,0-8 16 15,0-3-11-15,0 0 2 16,-9 0 12-16,-10 0 0 0,-8-8-2 16,14 0 4-1,1 3-2-15,12-2 0 0,0-2 2 16,12-3-10-16,34-13 8 16,16-9 0-16,24-12 1 15,0-8 4-15,-9-6-4 16,-4-5 38-16,-11-4-8 15,-25 3 18-15,-3 5-10 16,-28 7-14-16,3 10 25 16,-9 17-34-16,0 11 10 15,0 9-12-15,0 7-8 16,-15 0-12-16,-4 7-6 16,-21 36 11-16,0 16-10 0,0 15 12 15,13 6-1-15,21-1 0 16,6-5-25-16,0-13-6 15,27-9-32-15,13-20-43 16,12-8-24-16,-5-17-146 16,-8-7-283-16</inkml:trace>
  <inkml:trace contextRef="#ctx0" brushRef="#br0" timeOffset="4681">9204 420 173 0,'0'0'478'0,"0"0"-466"0,0 0 5 16,212-13 4-16,-166 13-21 15,-15 0-17-15,-31 0-541 16</inkml:trace>
  <inkml:trace contextRef="#ctx0" brushRef="#br0" timeOffset="5048">8666 189 467 0,'0'0'177'0,"0"0"-38"16,0 0-11-16,0 0-82 15,0 0-30-15,0 0-16 16,-74 0 0-16,56 23 4 16,3 1 9-16,8-4-9 15,7-4 7-15,0-6-9 16,0-5 22-16,0-5-22 16,0 0 24-16,0 0 46 15,0 0 27-15,0-3 31 16,16-12-74-16,-16 0-23 15,6-1 29-15,-6 4-48 16,0 1-5-16,0 1-9 16,0 8-13-16,-15 2-15 0,-32 0-126 15,7 12-138-15,10 22-292 16</inkml:trace>
  <inkml:trace contextRef="#ctx0" brushRef="#br0" timeOffset="-3458">239 1173 307 0,'0'0'407'16,"0"0"-318"-1,0 0 50-15,0 0 12 0,0 0-50 16,0 0-28-1,53-56-19-15,-14 15 17 0,14-11-22 16,14-8-28-16,-8-9 10 16,-7-2-9-16,-18-6 16 15,-13-3 1-15,-21 2-38 16,0 6 31-16,-6 10-23 16,-28 16 0-16,1 13 6 15,5 15-5-15,9 8-8 16,7 5-2-16,-9 5-4 15,8 0-9-15,-14 26 13 16,-7 32 0-16,3 19-10 16,3 17 15-16,22 1-5 0,6-3 0 15,13-10 2-15,33-13-8 16,21-13 6-16,-2-15-6 16,2-10-10-16,-2-16 7 15,3-13 9-15,-10-2-2 16,-3 0 14-16,-9-12-10 15,-6-16-2-15,-6-12 0 16,-15 0 4-16,-7-6 4 16,-6 5-8-16,-6 8 0 15,0 7 13-15,-12 12-12 16,-7 5-1-16,-8 9-5 16,-1 0-13-16,10 3 13 0,-4 33 5 15,10 10-3-15,12 3 5 16,0-1-8-16,0-4 6 15,0-9-10-15,27-9-1 16,7-8-6-16,-3-11 17 16,3-7-7-16,0 0 15 15,-7 0-4-15,-2-12-4 16,2-11 6-16,-2-8 2 16,3-6-3-16,-1 0-5 15,-8 1 6-15,-7 8 6 16,3 10-2-16,-8 8-10 15,-7 7 8-15,0 3-17 16,0 0 3-16,0 11-6 0,6 22 9 16,-6 8 6-16,6 2-3 15,9-5 0-15,-9-6-7 16,7-7-1-16,5-7-14 16,-2-11 22-16,2-4-5 15,3-3 6-15,-2 0-1 16,9-13 0-16,-10-13 3 15,10-2-7-15,-4-2 6 16,4-3-2-16,-7 7 0 16,-8 6 9-16,-1 7-9 15,-6 10 0-15,3 3 1 16,-9 0-16-16,7 3 2 16,5 20 7-16,0 5-2 15,16-5 1-15,-1 0-1 0,-2-10 3 16,3-5-10-16,-4-6 2 15,4-2 9-15,12 0 4 16,-6-2-3-16,-10-19 19 16,-2-6-16-16,-16 3 0 15,0-2 2-15,-6-2 13 16,0 5-14-16,0 8 8 16,-12 4-9-16,-16 9 5 15,4 2-10-15,-4 0 5 16,0 15 0-16,22 13-18 15,6-2 7-15,0-3-23 16,0-5 15-16,0-8-21 16,6-2 32-16,10-8 6 0,-4 0 2 15,0 0-1 1,10 0 6-16,-10-13-5 0,-6 0 43 16,-6 3-30-16,0 5 28 15,0 2-19-15,0 3-19 16,0 0-6-16,0 18-8 15,0 31 11-15,0 18-11 16,0 16 26-16,0 19-15 16,6 6 0-16,22 5 3 15,6 4 6-15,-10-11-9 16,4 0 0-16,-10-21 5 16,-2-22 10-16,-16-24-14 0,0-21-1 15,-16-16 2 1,-36-2 4-16,-19-5-4 0,-15-31 4 15,-9-10 1-15,9-5 9 16,6-7-13-16,22-4-3 16,24 1-17-16,16-6 15 15,18 1-19-15,0-6-2 16,46-7 20-16,40-6-36 16,27-9 38-16,13-3-1 15,-3 5 0-15,-3 3-8 16,-28 7 15-16,-18 5-5 15,-12-2 37-15,-25 5-19 16,-10 3 27-16,-15 8-18 0,-2 13-22 16,-10 9 41-1,0 13-39-15,0 13 7 0,0 9-2 16,0 6-2 0,-10 0-14-16,-2 0 4 0,-6 39-6 15,-16 23-8-15,6 16 14 16,4 9 0-16,8 5-3 15,16-5 17-15,0-10-14 16,0-6 0-16,28-15 2 16,6-12-14-16,-10-19 12 15,-2-9-1-15,-4-14-10 16,4-2 11-16,2 0 0 0,4-28 1 16,6-13 10-1,0-7-5-15,-10-11-6 0,4-7 0 16,-16-11-1-16,1-2 16 15,2 7-15-15,-9 21 0 16,0 24 4-16,-6 16-12 16,0 11 8-16,0 0-6 15,6 23 0-15,10 26-8 16,-4 17 14-16,0 2 0 16,1 2 3-16,8-9-16 15,-9-12 13-15,10-13 0 16,2-14-1-16,4-9-3 15,-9-5 1-15,-4-8 3 16,3 0 0-16,4 0-13 16,-4 0 13-16,10-16 0 0,-10-6 2 15,10-4 12-15,-9 0-14 16,2 1 0-16,-9 10 4 16,1 4-18-16,-4 9 14 15,-3 2 0-15,-6 0-2 16,12 0-20-16,1 2 17 15,8 11-8-15,-9 0-47 16,1-5 33-16,-4-1-49 16,-3-4-19-16,-6-3-29 15,0 0-109-15,-6 0-75 16</inkml:trace>
  <inkml:trace contextRef="#ctx0" brushRef="#br0" timeOffset="-3275">2108 663 43 0,'0'0'630'0,"0"0"-514"16,0 0 57-16,0 0-53 15,0 0-59-15,0 0-61 16,-28-34 0-16,74 34 1 16,16 0-1-16,8 13-54 15,10 8-136-15,6 2-312 16</inkml:trace>
  <inkml:trace contextRef="#ctx0" brushRef="#br0" timeOffset="8661">0 2709 487 0,'0'0'178'16,"0"0"-97"-16,0 0 23 15,0 0 7-15,159-135-22 16,-73 66-3-16,-6-8-27 16,6-1-16-16,-21 5 40 15,-25 7-20-15,-12 5-30 16,-22 4 25-16,-6 11-47 0,0 11 12 16,0 9-21-16,-13 11 12 15,1 8-24-15,-3 7 10 16,-4 0-27-16,-15 38 20 15,-12 20 13-15,0 14-6 16,6 4 0-16,19 6 5 16,21-5-16-16,0-3 11 15,9-13-28-15,22-10 24 16,15-17-32-16,3-19 20 16,-3-15 13-16,0 0 3 15,0-23-2-15,0-13 2 16,-6-8 0-16,0 1 3 0,-15 5 3 15,-10-1-6 1,-9 7 3-16,-6 4 6 16,0 7 14-16,0 10-23 0,0 6 2 15,0 5-13-15,0 0 0 16,-6 11-7-16,0 22 14 16,-3 8 8-16,9 0-2 15,0 0-2-15,0-8 0 16,15-10-6-16,10-5 9 15,3-13-3-15,5-5 0 16,7 0 14-16,0 0-6 16,-15-20-8-16,9-6 2 15,-16-3 2-15,4 1 3 0,-10 3-7 16,3 4 3-16,-15 7 11 16,6 8-2-16,-6 3-12 15,0 3 8-15,0 0-19 16,0 0-2-16,7 11 2 15,-7 12 3-15,12 3 16 16,-6-1-10-16,9-2 2 16,-2-8 0-16,-7-4-7 15,6-6 12-15,3-5-5 16,-2 0 2-16,-1 0 10 16,10-5 2-16,2-16-14 15,4-3 0-15,-1-1-6 16,-2 0 12-16,3 2-6 0,-10 7 0 15,-9 9 11-15,-3 5-15 16,1 2 4-16,5 0-14 16,9 3 7-16,-2 24-7 15,2-2 4-15,4 1 3 16,9-3-48-16,0-5 23 16,-10-11-7-16,10-7 26 15,0 0-1-15,6-2 14 16,-6-19 0-16,-10-4-1 15,4-1 13-15,-10-1-12 16,-18 1 3-16,0 3-3 16,0 2 49-16,-12 6-42 15,-22 7 5-15,0 6-12 16,10 2-1-16,-4 0-2 0,3 0 3 16,10 18-4-16,15 3-15 15,0-4-9-15,0-3 4 16,0-2 1-16,22-7-1 15,-4 0 22-15,-3-5 2 16,-2 0 0-16,-1 0-3 16,-12 0 13-16,12 0-10 15,-12 0 37-15,0 0-31 16,0 0 15-16,10 10-21 16,-4 26 0-16,0 15-1 15,0 13 5-15,-6 18-3 16,0 12 0-16,0 3 14 15,6 3-3-15,0-5-3 0,4-6-9 16,-10-7 42 0,0-8-42-16,0-14 21 0,-22-18 6 15,10-19-20-15,6-13 9 16,-16-10 20-16,-3 0 8 16,-24-18 11-16,-9-17-55 15,6-14 0-15,12-4 0 16,12-6 17-16,22-6-28 15,6-6 11-15,21-13-22 16,44-11 15-16,21-12-23 16,0-4 19-16,15 2 9 15,-14 9-10-15,-11 19 12 16,-8 10 0-16,-22 14 1 16,-12 6-3-16,-16 10 8 0,-2 8-6 15,-10 5 31-15,-6 10-28 16,0 0 22-16,0 10-14 15,0 3-7-15,0 5 6 16,0 0-10-16,0 0-6 16,0 13 3-16,-22 23-2 15,4 12 5-15,-4 8 0 16,16-1 2-16,6-2-9 16,0-2 7-16,6-7 0 15,22-6-4-15,6-13 19 16,6-9-22-16,0-12 7 15,0-4 0-15,-3 0-4 16,2-20 6-16,1-13-2 0,0-5 5 16,-12-5 12-16,-10-6-12 15,-8-2-5-15,-10-6 2 16,0 1 13-16,0 13-12 16,-22 10-3-16,10 15 7 15,6 13 12-15,-3 5-29 16,2 0 10-16,-5 15-12 15,0 28-2-15,-10 8 14 16,4 6 0-16,2-4-1 16,10-6 17-16,0-4-18 15,6-9 2-15,0-9-13 16,0-12 5-16,12-11-9 0,16-2 17 16,6 0-9-16,0 0 13 15,12-11-4-15,-15 2 0 16,2 4 0-16,1 5-18 15,-6 0 11-15,3 0-12 16,2 7-4-16,1 11-70 16,-15 2-42-16,-4-5-171 15,-15-7-461-15</inkml:trace>
  <inkml:trace contextRef="#ctx0" brushRef="#br0" timeOffset="8812">1890 2132 465 0,'0'0'206'0,"0"0"-133"0,0 0-31 15,0 0-42-15,0 0-78 16,230-12-194-16</inkml:trace>
  <inkml:trace contextRef="#ctx0" brushRef="#br0" timeOffset="9698">3399 2236 697 0,'0'0'153'0,"0"0"-78"16,0 0 53-16,0 0-60 15,0 0-59-15,0 0-9 16,-47 9-1-16,35 14 1 0,-3 2 3 15,9 3 13 1,6 0-16-16,0-7 0 0,6-6 5 16,34-10-13-16,0-5 13 15,6 0-5-15,-12-18 19 16,-1-10-13-16,-14-3 22 16,-4 3 36-16,-15-3-14 15,0 6 27-15,-21-1-49 16,-19 8-21-16,-6 8-1 15,0 8 8-15,12 2-14 16,-6 0 0-16,28 7-3 16,-1 19-13-16,13 2 16 15,0 2-14-15,40-1 7 16,12-3-39-16,7-6 41 0,15-12-1 16,-7-8 0-16,-2 0-6 15,-19-3 12-15,-6-22 0 16,-6-4 29-16,-7-2-9 15,-8-6 47-15,-13-5-21 16,-6 1-22-16,0 6 39 16,0 7-42-16,0 10 3 15,0 10 9-15,-6 5-21 16,6 3 0-16,0 0-12 16,-6 18-14-16,6 31 2 15,-13 15 12-15,13 17 0 16,0 19-2-16,-9 17 20 0,3 22-18 15,-6 11 0-15,5 2 4 16,7-15-23-16,0-22 8 16,7-33-34-16,20-30 41 15,-2-32-19-15,15-20 23 16,0 0 1-16,6-39 6 16,0-9 23-16,-18-9-26 15,-10-1 8-15,-18-4-2 16,0-1 1-16,-12 1-12 15,-41 1 1-15,-8 7-52 16,-10 11-20-16,10 12-164 16,30 13-198-16</inkml:trace>
  <inkml:trace contextRef="#ctx0" brushRef="#br0" timeOffset="11375">4689 2430 937 0,'0'0'150'0,"0"0"-51"15,0 0 45-15,0 0-84 16,0 0 0-16,28-132-27 15,-16 116-28-15,4-4 17 0,-4 0-22 16,0-6 0-16,-12-2 4 16,0 2 21-16,0-2-25 15,0 5 0-15,0 5 13 16,-12 6-5-16,0 7-8 16,-10 5 0-16,16 0-10 15,-12 0 8-15,-4 0 2 16,4 21 0-16,-4 9 9 15,4 5-22-15,2 6 13 16,16 4 0-16,0-8-4 16,16-3 6-16,30-6-2 15,6-10 0-15,9-8 0 16,-2-10-22-16,15 0 22 0,-10-3 0 16,-2-22-6-16,-4-9 27 15,-18-4-21-15,-6-6 0 16,-22-9 8-16,-12-3-14 15,0-6 7-15,0 1-1 16,-12 5 8-16,-16 9 9 16,0 15-17-16,4 11 2 15,12 14 11-15,2 4-17 16,10 3 4-16,-6 3-5 16,-12 32-7-16,2 18 15 0,4 12-3 15,12 1 0 1,0 1 7-16,0-5-18 15,28-7 11-15,-4-9 0 0,10-8-5 16,-6-7-1-16,6-13 5 16,-10-8-8-16,-2-4-7 15,-4-6 2-15,4 0 14 16,-10 0 0-16,0-13-1 16,-6-13 14-16,4 0-13 15,-10-7 0-15,0 2 9 16,0 3-4-16,0 3-5 15,0 7 0-15,0 10 8 16,0 6 4-16,0 2-12 16,0 0 0-16,0 0-11 15,0 2-2-15,0 21 10 0,0 8 3 16,0 3-8 0,0-4 19-16,6-2-11 0,6-7 0 15,6-6 4-15,4-7-23 16,-4-3 18-16,-2-5 1 15,2 0-11-15,4 0 23 16,-10 0-12-16,6-16 0 16,4-1 6-16,-4-4-9 15,4 0 3-15,-10 6 0 16,1 5-5-16,-4 8 19 16,-9 2-14-16,0 0 0 15,6 0-8-15,6 0-6 0,-6 0 14 16,16 12 0-1,-16-1-6-15,0-2 8 0,6 2-2 16,-5-4 0-16,8 1-2 16,-3 0-13-16,10-5 10 15,-10-1-1-15,13-2-3 16,-4 0 3-16,7 0 6 16,-4-5 0-16,4-11 6 15,-10 1-27-15,10-3 14 16,-16 5 7-16,4 0-13 15,-10 6 15-15,-6 4-3 16,0 1 1-16,0 2-1 16,0 0-17-16,0 0 15 0,6 0-3 15,0 0-4 1,0 0 6-16,1 0 4 0,-1 0 0 16,3 0 2-16,-3 0-6 15,6 0 4-15,10-4 0 16,-10-10 0-16,0-1 9 15,-12 2-9-15,0-5 1 16,0-3 10-16,0 4 10 16,0-1-17-16,-6 6 4 15,-6 3 9-15,6 9-16 16,-3 0-2-16,2 0-5 16,1 11 6-16,6 14-7 0,0 1 7 15,0-1 0 1,0-4-3-16,22-4-12 15,2-1 15-15,4-6-5 0,-3-4-6 16,2-4-3-16,-5-2 12 16,-10 0 2-16,7 0-11 15,2 0 16-15,-15 0-5 16,0 0 0-16,1-6 6 16,-1-1-12-16,3 4 6 15,-9 1 0-15,6 2-5 16,-6 0-3-16,6 0-14 15,0 0 5-15,1 10 1 16,-1-2 5-16,9 2 3 16,-9-8 4-16,0 1-3 15,7-3-8-15,8 0 15 16,10 0 0-16,3 0 3 0,-1-12-6 16,-5-12 3-16,-3-9 0 15,-4-8 16-15,-15-12-13 16,-6-6 43-16,0-8 0 15,0 1-12-15,-6 5 35 16,-28 7-44-16,7 18 4 16,2 10 28-16,4 17-54 15,15 6 16-15,-1 3-19 16,-5 7-11-16,-9 34 2 16,2 16 9-16,4 9 0 15,15 1-6-15,0-1-4 0,0-5-25 16,34-10-28-16,12-10-98 15,-6-10-56-15,6-15-240 16</inkml:trace>
  <inkml:trace contextRef="#ctx0" brushRef="#br0" timeOffset="11534">6214 2101 562 0,'0'0'130'16,"0"0"-42"-16,0 0 15 15,0 0-102-15,0 0-1 16,0 0-57-16,0 0-77 16,252-18-252-16</inkml:trace>
  <inkml:trace contextRef="#ctx0" brushRef="#br0" timeOffset="12118">6930 2099 949 0,'0'0'118'0,"0"0"28"16,0 0-38-16,0 0 4 0,0 0-76 15,0 0-24 1,12-49-12-16,-12 49-9 0,0 20 9 16,0 11-6-16,0 0 13 15,9-2-4-15,4-5-3 16,-1-3 0-16,9-8-5 16,-8-9 8-16,5-1-3 15,4-3 0-15,5 0 10 16,-8 0 6-16,-7-10-16 15,9-6 0-15,-14 0 10 16,-1-3 4-16,6 4-12 16,-3-1 8-16,-9 9-2 15,0 4 3-15,0 1-11 0,0 2 0 16,0 0-9 0,6 0-10-16,-6 2 17 0,7 13-6 15,-1 3-3-15,0-2 3 16,0-4-6-16,3-4-1 15,-3-3 10-15,1-5-14 16,11 0 19-16,-3 0-3 16,10 0 11-16,3 0-7 15,-4-2-1-15,-8-6 0 16,-4 0-4-16,0 6 12 16,-3-1-8-16,-9 3 0 15,6 0-16-15,7 0 12 0,-7 13-81 16,0 7-52-1,16-2-35-15,-16-5-148 0</inkml:trace>
  <inkml:trace contextRef="#ctx0" brushRef="#br0" timeOffset="12457">6896 1759 750 0,'0'0'101'0,"0"0"6"0,0 0-24 15,0 0-50 1,0 0-23-16,0 0-10 0,-65 48 0 16,59-25 14-16,6-5-12 15,0-5-2-15,0-3 0 16,6-8 16-16,13-2-12 15,-4 0 14-15,4 0 50 16,-7-12-28-16,-6-8 39 16,3-3-35-16,-9-3-18 15,0 1-7-15,-9 4-19 16,-22 5-5-16,-2 9-27 16,5 7-179-16,22 0-122 15</inkml:trace>
  <inkml:trace contextRef="#ctx0" brushRef="#br0" timeOffset="13336">8254 2152 467 0,'0'0'326'0,"0"0"-248"0,0 0 13 15,0 0-12-15,0 0 13 16,0 0-60-16,-34-38-2 16,34 30 54-16,0-1-26 15,10-12 5-15,14-10-39 16,22-5-2-16,10-5 19 16,14-5-31-16,4-3-8 15,-6 1 19-15,-16-1-12 0,-12-2-3 16,-22 0 0-1,-2-2 7-15,-16 4 2 0,0 7-15 16,0 8 1-16,-22 11 7 16,-5 10-3-16,8 8-5 15,1 5 0-15,-16 7-5 16,-21 36-5-16,2 16 10 16,1 13 0-16,12 5-8 15,28-1 15-15,12-1-7 16,0-12 0-16,12-10-6 15,34-8-7-15,6-17 10 16,10-13-3-16,-4-10-12 16,-5-5 23-16,-4 0-5 15,-25-8 0-15,4-15 12 16,-22 0-6-16,0-5-6 0,-6 1 0 16,0 8 8-16,0 4-1 15,0 7-7-15,-6 6 0 16,-6 2-9-16,-4 0-3 15,4 13 8-15,0 12-3 16,12 6-1-16,0-3-29 16,0-3 24-16,0-7 2 15,0-5-7-15,18-5 10 16,4-6-2-16,9-2 4 16,-4 0-6-16,7 0 24 15,-9 0-11-15,2-20 0 16,-21-3 6-16,-6-3 9 0,0-4-7 15,0 2 4-15,-12-1 2 16,-28 9-11-16,6 2-4 16,1 11 0-16,-7 7-7 15,15 0-7-15,-3 0 7 16,16 20-86-16,6 11-1 16,6 0-71-16,0 1-1 15,6-3-114-15</inkml:trace>
  <inkml:trace contextRef="#ctx0" brushRef="#br0" timeOffset="13691">8970 2045 391 0,'0'0'279'0,"0"0"-121"15,0 0-39-15,0 0-9 16,0 0-51-16,0 0-42 15,0 0-17-15,0-49 0 16,0 56-5-16,0 15-8 16,0 3 26-16,6-2-13 15,10-3 0-15,8-2 0 16,-2-5-5-16,-4-8 14 16,4-5-9-16,2 0 12 15,-2 0-11-15,-10-9 46 0,1-12 19 16,-13-5-21-16,0-2 11 15,0-3-34-15,-25 3-7 16,-15 3-15-16,6 9-18 16,0 10 14-16,10 6-74 15,2 0-95-15,16 19-33 16,6 9-185-16</inkml:trace>
  <inkml:trace contextRef="#ctx0" brushRef="#br0" timeOffset="14157">9407 1996 563 0,'0'0'297'0,"0"0"-132"16,0 0-15-16,0 0-13 0,0 0-39 16,0 0-82-16,0-23 7 15,0 59-23-15,-13 18 0 16,1 10 27-16,6 7-25 15,-3 4 11-15,9-1 8 16,-6-3-12-16,6-2 7 16,0-13-16-16,0-12 0 15,0-24 8-15,0-10-3 16,0-10-5-16,0 0 38 16,0-2 3-16,0-29 37 15,0-15-50-15,0-16-27 16,0-9 13-16,0-8-8 0,0-5-6 15,0-6 0-15,-6-2 13 16,-7 11-18-16,7 12 5 16,6 18 0-16,0 22-8 15,0 14 7-15,0 10-10 16,0 5 8-16,25 0-50 16,21 10 44-16,9 16-13 15,-9 1-5-15,-6 4 19 16,-15 0-7-16,2-5 15 15,-20-1-1-15,-7-2-26 16,0 0 2-16,-13 0-48 16,-33 3-70-16,-21-3-70 15,2-3-212-15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05T12:54:25.712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0 357 943 0,'0'0'154'0,"0"0"-90"16,0 0 46-16,0 0 27 15,0 0-46-15,0 0-73 16,0 0-4-16,102-48-9 16,2 30-5-16,22 0 10 15,12 0-1-15,10-5-7 16,-22 0-2-16,-22 5 2 0,-18 10-9 15,-40 6-40-15,-12 2-54 16,-18 0 1-16,-10 0-36 16,-6 0-3-16,0 2-31 15,-22 15-29-15,-12-6-92 16</inkml:trace>
  <inkml:trace contextRef="#ctx0" brushRef="#br0" timeOffset="167">704 255 445 0,'0'0'177'0,"0"0"3"15,0 0-37-15,0 0-42 16,0 0-13-16,0 0-45 16,-68 18-6-16,68 15-21 15,6 13 26-15,28 11 9 16,6 6-22-16,-6 6-25 0,0 3 10 16,0 4-12-16,-16 4-4 15,-6-2-82-15,10-7-180 16,-10-16-142-16</inkml:trace>
  <inkml:trace contextRef="#ctx0" brushRef="#br0" timeOffset="767">1279 620 658 0,'0'0'273'0,"0"0"-188"0,0 0 37 15,0 0-14-15,0 0-62 16,0 0-34-16,-163-5-12 16,163 39-3-16,0 4-2 15,0 8-10-15,37-5-5 16,12-3 18-16,3-7-41 16,6-11 21-16,-5-13 4 15,-4-7 3-15,-3-7 15 16,-21-25 1-16,-4-10 0 15,-15-7 17-15,-6 1 13 16,0-3 38-16,-21 2-9 16,-25 9-9-16,-7 11-9 15,7 6-21-15,6 16-3 0,13 4-8 16,8 3-10 0,7 3-1-16,-3 22-2 0,15 19-10 15,0-3-35-15,27-1-9 16,47-6 15-16,18-11 5 15,0-23-4-15,1 0 33 16,-7-13 6-16,-7-31 4 16,-17 4-1-16,-16-11 6 15,-21-1 17-15,-19-4 34 16,-6-2-10-16,0-9 20 16,0 8-16-16,-6 8-25 15,-7 17 14-15,7 19-7 0,0 13-17 16,6 2-3-1,0 0-14-15,0 2-10 0,0 38-13 16,0 20 23-16,0 14 5 16,6 3-5-16,13 0 0 15,-4-2-2-15,-3-2-53 16,13-14-57-16,-4-14-89 16,7-22-66-16,-16-17-239 15</inkml:trace>
  <inkml:trace contextRef="#ctx0" brushRef="#br0" timeOffset="1428">1838 534 560 0,'0'0'104'0,"0"0"-6"0,0 0 30 16,0 0-100-16,0 0-17 16,0 0-5-16,144-18 5 15,-58 13 9-15,0-6 15 16,1 1-18-16,-14 3 5 15,-8-9-4-15,-19 4-7 16,-12 1 26-16,-22 3-1 16,-3-2 6-16,-9 0 40 15,0 3-30-15,-15 1 0 16,-25 1-31-16,0 5-20 16,-6 0 9-16,6 0-10 15,0 5 4-15,9 18-8 0,10 6 3 16,21-1 0-16,0 0-3 15,0-5-16-15,0 0 0 16,15 0-17-16,10-11-3 16,2-1 8-16,7-6-16 15,-9-5 25-15,2 0 2 16,-8 0 10-16,-19 0 5 16,0 0 5-16,0 0 1 15,0 0-3-15,0 0-14 16,15 5 17-16,4-3-1 15,14 1 1-15,7-3 3 16,0 0-3-16,0 0 0 16,0-3 2-16,0-15 3 15,-9-10-5-15,3-5 8 0,0-8-2 16,-16-10 47-16,3-5-4 16,-14-8 6-16,-7-10 10 15,0-1-29 1,0 7 14-16,-13 17-7 0,-8 18-21 15,2 15 23-15,4 13-11 16,9 5-23-16,0 0-11 16,-7 23-5-16,-2 33 5 15,3 23 5-15,12 13 0 16,0-5-6-16,0-3 1 16,21-15 0-16,10-7-7 15,3-6-15-15,-7-15-40 0,7-8-63 16,-9-15-136-16,3-13-267 15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05T12:54:32.405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0 105 902 0,'0'0'264'0,"0"0"-159"16,0 0 66-16,0 0-78 15,0 0-32-15,0 0-32 16,86-92-22-16,-71 92 6 16,-9 13-13-16,0 20 0 15,-6 8-3-15,0 0 10 0,0-3-7 16,0-8 0-16,0-7 4 16,0-8-5-16,0-7 1 15,0-5 0-15,0-3 1 16,13 0 11-16,8 0-10 15,-2-11 24-15,15-16-18 16,-1-4 30-16,-2 0-27 16,9 1-8-16,6-3 4 15,3-1 1-15,4 9-8 16,5 4 0-16,-6 10 5 16,3 11-8-16,-15 0 3 15,0 0-3-15,-15 27-4 0,-4-4-20 16,-14 2-31-16,-1 1-51 15,0-3-125-15,6-10-278 16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05T12:54:31.536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12 370 1128 0,'0'0'94'0,"0"0"-14"15,0 0 42-15,0 0-30 16,0 0-27-16,0 0-33 16,-22-115-1-16,50 92-30 15,12 5 20-15,-6 8-18 16,-10 0 2-16,4 7 2 0,-10 3-7 16,4 0 0-16,-4 19-1 15,4 11 1-15,2 13 0 16,-2 8 0-16,-10-2 3 15,0-1 0-15,4-12-3 16,-4-8 0-16,-12-13-3 16,6-7 15-16,0-3-13 15,-6-5 1-15,16 0 0 16,-10 0 10-16,6 0-9 16,16-23 23-16,6-10 0 15,6-8-22-15,6-5 11 16,6 0-10-16,-12 2-1 15,-6 11 4-15,-10 13-6 0,-18 9 0 16,1 7 0-16,-7 4 5 16,0 0-9-16,9 0 4 15,-3 4-17-15,0 15 15 16,-6 10 2-16,6-2 0 16,6-4 2-16,4-7 5 15,-4-4-7-15,-6-7 0 16,10-5 4-16,-4 0-7 15,13 0 6-15,2-20-2 16,7-11 9-16,6-1-4 16,-6 3 2-16,-10 1-1 15,-2 15-4-15,-16 3 7 0,0 7-10 16,0 3-2 0,0 0 1-16,10 19-10 0,-4 8 10 15,-6 10 1-15,7-5-38 16,2-1-10-16,3-5-41 15,10-9-79-15,6-6-175 16,-3-11-405-16</inkml:trace>
  <inkml:trace contextRef="#ctx0" brushRef="#br0" timeOffset="208">1410 199 850 0,'0'0'146'0,"0"0"-6"0,0 0 27 16,0 0-50-16,0 0-61 16,0 0-48-16,92-46 4 15,-27 36-12-15,8-1 0 16,-5 9-5-16,-16 2-114 16,-18 0-82-16,-9 0-160 15</inkml:trace>
  <inkml:trace contextRef="#ctx0" brushRef="#br0" timeOffset="442">1613 17 753 0,'0'0'216'0,"0"0"-70"15,0 0 41-15,0 0-58 16,0 0-58-1,0 0-12-15,-37-17-51 0,28 52 2 16,-4 16 20-16,7 3-17 16,6 0 9-16,0-3-20 15,0 0-2-15,0-10 0 16,0-3-41-16,6-10-85 16,28-10-222-16,18-13-546 15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05T12:54:29.997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55 196 777 0,'0'0'203'16,"0"0"-118"-16,0 0 78 16,0 0-14-16,0 0-73 15,0 0-13-15,7-102 7 16,-1 102-53-16,0 0-3 16,6 18-14-16,-3 17 6 15,-2 20 8-15,-7 7-3 16,0 18-2-16,0 5 13 15,-28 1-15-15,-6-1-4 16,16-6-3-16,2-10 9 16,16-18-11-16,0-17 2 15,9-15 0-15,22-8-4 0,18-11 4 16,10-18-6-16,21-26-24 16,0-7-76-16,0-2-36 15,-22 7-110-15,-18 2-140 16</inkml:trace>
  <inkml:trace contextRef="#ctx0" brushRef="#br0" timeOffset="325">692 140 702 0,'0'0'197'15,"0"0"-30"-15,0 0-18 0,0 0-13 16,0 0-36-16,0 0-27 16,-10-80-16-16,10 80-17 15,0 0-32-15,0 0-1 16,0 34-4-16,10 12 1 16,-4 10 15-16,-6 12-13 15,0 7 2-15,0-1 0 16,0 5-3-16,0-10-3 15,0-7-2-15,0-11 1 16,24-10-3-16,22-13-30 16,10-10-18-16,14-13-61 0,16-5-156 15,16 0-293 1</inkml:trace>
  <inkml:trace contextRef="#ctx0" brushRef="#br0" timeOffset="810">1239 498 905 0,'0'0'127'0,"0"0"-42"0,0 0 32 15,0 0-61 1,0 0-27-16,0 0 6 0,239-34-6 15,-131 24 13-15,-10-3-16 16,1-5-11-16,-13-4 28 16,-13 1-12-16,-20 3 1 15,-26 0-4-15,-21 6-10 16,-6-4 20-16,0 0-18 16,0 5-14-16,-33-6 9 15,-13 5-14-15,-7 4-1 16,7 3 0-16,0 5 4 15,6 0-4-15,13 0 0 16,14 0 1-16,7 13-9 16,6 5 4-16,12 7 4 15,28 0-2-15,13-1 8 0,-7-4-6 16,0 3 0 0,-6-10 2-16,0 5-3 0,-13 2 1 15,-2-2 0-15,-16-2-1 16,-9 4 0-16,0 5 1 15,-9 1 0-15,-37 5-20 16,-13 5-39-16,-14-3-81 16,2-9-120-16,16 3-306 15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05T12:54:27.725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28 160 325 0,'0'0'494'0,"0"0"-368"0,0 0 26 16,0 0-6-16,0 0-18 15,-6-136-41-15,-4 129 1 16,10-4-40-16,0 11-12 16,0 0 2-16,0 0-32 15,0 0 5-15,0 0-11 16,0 41-11-16,0 21 6 16,0 22 5-16,0 8 0 15,-6-2 5-15,0-4 6 16,6-11-10-16,0-19-1 0,0-10 3 15,0-13-9-15,28-15 6 16,-10 0 0-16,4-8 0 16,2-5 10-16,4-5-9 15,0 0 0-15,2 0-1 16,4 0 3-16,-6 0 1 16,-16-10-2-16,0-3 2 15,-2 3 4-15,-4-3-5 16,-6 8-3-16,0-5 1 15,0 4-1-15,0 4 0 16,0 2-5-16,0-3-8 16,0 3-33-16,0 0-3 15,0 0-33-15,0 0-43 16,0 0-10-16,0 0-42 16,0 0-25-16,0 0-88 0</inkml:trace>
  <inkml:trace contextRef="#ctx0" brushRef="#br0" timeOffset="1096">326 574 613 0,'0'0'135'0,"0"0"-36"16,0 0 5-16,0 0-29 15,0 0 0-15,0 0 9 16,52-123-45-16,-30 97 14 16,-10 1-2-16,0 0-14 15,-12 7 31-15,0 2-20 16,0 6-15-16,0 5 8 15,-12 2-35-15,-9 3 13 16,2 0-19-16,-9 13-8 16,-5 20 7-16,14 13 1 15,1 5 0-15,18 6-2 0,0-6 10 16,0-5-10 0,6-5 2-16,25-13 0 0,2-13-8 15,-5-7 5-15,0-8 3 16,2 0 5-16,-2 0-4 15,0-18 7-15,-10-10-3 16,1-6-5-16,-4-1 10 16,3-6-10-16,-11 8 0 15,2 5 6-15,-3 10-1 16,0 7-3-16,-6 11-2 16,6 0-3-16,-6 0-3 15,6 0-1-15,10 6-1 16,-4 11 0-16,0 6 11 15,-5 1-3-15,-1-9 0 0,9-8 2 16,-9-1-9-16,0-1 5 16,-6-5 1-16,13 0-5 15,-4 0 11-15,9-5-5 16,10-13 3-16,-10-5 0 16,16 0-5-16,0-3 2 15,-3 8 0-15,-4 10-2 16,-5 4 7-16,-4 4-11 15,-12 0 6-15,16 4-6 16,-16 22 4-16,-6 0-36 16,6 2-47-16,-6 0-66 15,0-5-118-15,0-5-146 16</inkml:trace>
  <inkml:trace contextRef="#ctx0" brushRef="#br0" timeOffset="1845">1319 405 649 0,'0'0'244'0,"0"0"-111"16,0 0 23-16,0 0-3 16,0 0-56-16,0 0-40 15,-126-74-12-15,107 74-44 16,13 10 5-16,-3 24-6 0,9 1 3 15,0 6-6-15,0-3 3 16,34-4 0-16,-7-6-4 16,-2-10 1-16,3-12-10 15,-7-6 8-15,-3 0-1 16,1 0 6-16,2-17 0 16,-8-13 2-16,2-3 1 15,-9-1 5-15,-6-6-4 16,0 6 17-16,0-1-9 15,-34 6 15-15,-6 9-15 16,7 7 4-16,8 13-8 16,4 0-8-16,14 0-1 15,1 16-1-15,6 14-3 0,0 3-1 16,34 1 6-16,24-12-10 16,10-14 0-16,3-8-9 15,3 0 19-15,-16-23-4 16,-12-12 10-16,-6-4-6 15,-25 1 4-15,-15 2 6 16,0 6 31-16,0-2-14 16,-6 7 7-16,-21 5 1 15,5 6-14-15,10 5 16 16,-1 6-21-16,13 3-13 16,-6 0-2-16,6 35 11 15,0 17-12-15,-6 27 0 16,6 3 5-16,0 15 2 15,0 10-7-15,0 19 0 0,0 19-1 16,-9 6 9-16,9 2-8 16,0-17 0-16,0-29-4 15,0-27-4-15,0-35 0 16,0-27 8-16,15-18-4 16,10 0 13-16,21-35-9 15,9-27 4-15,10-7 7 16,-13-5-5-16,-24 7-6 15,-7 4-6-15,-21 6-11 16,0 6-40-16,-49 11-8 16,-15 6-50-16,-4 11-97 15,16 13-119-15,33 3-415 16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05T12:54:38.177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33 143 943 0,'0'0'74'0,"0"0"38"0,0 0 17 16,0 0 4-16,0 0-48 16,0 0-57-16,-30 0 29 15,30 2-48-15,0 1-5 16,0-1 10-16,12 4-6 16,28-1-8-16,34-3 20 15,24-2-14-15,7 0 30 16,-4 0-36-16,-15 0 0 15,-28-7 8-15,-18 4 3 16,-18-2-11-16,-16 2 0 0,-6 1 11 16,0-8 9-16,0-3-20 15,-21-5 0-15,-10-3 1 16,-3 1 8-16,-6 6-9 16,0 0 0-16,12 1 2 15,4 6-8-15,2-2 6 16,10 7 0-16,6 2-1 15,6-3 15-15,0 3-14 16,0 0 0-16,6 0-4 16,34 0-7-16,25 3 6 15,8 15 5-15,13 3 0 16,-12 4 8-16,-22 1-8 16,-12-1 0-16,-12-2 10 0,-22-2-25 15,-6-1 15-15,0 1 0 16,-21 1-10-16,-38 1 7 15,-27 0-17-15,-12 3-63 16,-4-3-108-16,4 0-193 16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05T12:54:01.222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550 291 856 0,'0'0'176'16,"0"0"7"-16,0 0-37 16,0 0-32-16,0 0-73 15,0 0 5-15,0 0-12 16,-12-125-33-16,24 102 31 0,1 7-32 16,2 7 2-16,-3 4 1 15,1 5-3-15,2 0 0 16,3 0-2-16,10 14 4 15,-3 17-10-15,2 10 8 16,-8 5 0-16,2 5-11 16,-15 0 18-16,1-7-7 15,-7-6 0-15,0-12 9 16,0-11-15-16,0-10 6 16,0-5 0-16,0 0 12 15,6 0-4-15,-6-8 5 16,6-21 7-16,15-12-15 15,-8-9 10-15,21-3-15 16,-1 2 0-16,1 9 2 16,-15 12 2-16,2 14-4 0,-15 12 0 15,0 4 2-15,7 0-16 16,-1 0 14-16,9 10-8 16,7 18-8-16,-16 5 4 15,-5 8 12-15,-1 2-3 16,-6 0-6-16,0-9 2 15,0-8 7-15,0-11-5 16,0-10-9-16,0-5 20 16,0 0-6-16,6 0 7 15,0-13 3-15,16-17 3 16,11-9-13-16,1-4 0 16,-3 5 3-16,-3 4 1 15,-16 11-4-15,3 13 0 0,-9 8 12 16,-6 2-24-16,6 0 12 15,7 4-9-15,-7 22-4 16,15 8 13-16,-2 1-8 16,-4 4 7-16,-2 1-66 15,-1-2 6-15,9 1-34 16,-8-3-97-16,5-6-81 16,-3-9-374-16</inkml:trace>
  <inkml:trace contextRef="#ctx0" brushRef="#br0" timeOffset="766">1976 206 614 0,'0'0'146'16,"0"0"-37"-16,0 0-7 16,-199 21 5-16,186-16-51 15,4-2-30-15,9 0 27 16,0-3-38-16,0 0 19 16,0 0 25-16,15 0-27 15,32-11 16-15,11-4-24 16,10 0-7-16,12-4 33 15,-10 2-44-15,4-1 16 16,0-2 14-16,-22 4-35 16,-18 4 37-16,-16 3-27 15,-12 4-10-15,-6-2 38 16,0-1-34-16,0 0 10 0,0-1-15 16,-24-2 12-16,-10 3-21 15,0 1 9-15,-12-1 0 16,12 3-8-16,-6 2 15 15,22 1-7-15,6 2 0 16,2-3 10-16,10 3-11 16,0-2 1-16,0 2 0 15,0 0-15-15,0 0 15 16,10 0 0-16,14 0-4 16,22 0 9-16,10 5-9 0,8 15 4 15,4 4 0-15,-4 3-8 16,4 1 8-16,-16 0 0 15,-12-2-2 1,-22-3 15-16,-8-3-17 0,-10-1 4 16,0 2-3-16,-40-1-12 15,-22-1-4-15,4 2-35 16,6-5-26-16,18-1-55 16,6-2-35-16,22-3-122 15,6-5-359-15</inkml:trace>
  <inkml:trace contextRef="#ctx0" brushRef="#br0" timeOffset="38715">0 864 954 0,'0'0'157'16,"0"0"44"-16,0 0-90 16,0 0-36-16,311-62-21 15,-78 45-14-15,53-1 25 16,3-3-59-16,-9 3 5 15,-22-3 4-15,-28 1-5 16,-36-3-20-16,-40 0-69 16,-78 3-273-16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05T11:53:59.135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329 285 787 0,'0'0'182'0,"0"0"-67"0,0 0 28 15,0 0-23-15,0 0-51 16,0 0-2-16,-43-25-45 15,29 34-10-15,-9 24 5 16,-3 19-14-16,-11 18 22 16,-6 19-1-16,-6 17-17 15,12 3 6-15,1 4-12 16,23-9-1-16,13-12 0 16,0-16-9-16,23-17 0 15,27-19-80-15,-1-21-149 16,1-19-99-16,6 0-351 15</inkml:trace>
  <inkml:trace contextRef="#ctx0" brushRef="#br0" timeOffset="570">699 653 837 0,'0'0'198'0,"0"0"-87"15,0 0 33-15,0 0-51 16,0 0-40-16,0 0-37 16,-43-10-10-16,30 45 1 15,6 15 4-15,1 8 0 16,-11-7 9-16,11-3-17 0,6-10 1 16,-7-10-3-16,7-11 3 15,0-12 3-15,0-5-7 16,0 0 0-16,0 0 17 15,0-17-13-15,0-21-1 16,0-9-3-16,0-11 8 16,0-11-8-16,7 1 0 15,-1-4 2-15,17 9-1 16,-9 13 0-16,-8 20-1 16,1 20 0-16,3 10-9 15,3 5 8-15,7 42-15 16,3 21 16-16,3 14-5 0,4-2 10 15,0-8-5-15,13-14 0 16,0-17 5 0,-3-13-8-16,-4-15 3 0,-6-7 0 15,-17-6 4-15,17-6 0 16,13-38 20-16,13-20 6 16,0-10-26-16,-6-5 6 15,-20 8-9-15,-17 2 4 16,-7 11-5-16,-6 16 0 15,0 15 0-15,0 16-1 16,0 11-24-16,0 0-25 16,0 36-59-16,0 33-9 15,-6 18-94-15,-1 7-10 0,7-12-121 16</inkml:trace>
  <inkml:trace contextRef="#ctx0" brushRef="#br0" timeOffset="921">1377 842 655 0,'0'0'209'0,"0"0"-51"16,0 0-30-16,0 0-5 15,0 0-39-15,0 0-35 16,-30-81-2-16,30 81-42 16,0 0 6-16,0 0-11 15,-6 13 1-15,-1 21-5 16,1 4 4-16,6-2 0 15,0-6-6-15,0-8 6 16,19-8 0-16,18-9-1 0,6-5 2 16,0 0 9-16,0-11-4 15,0-16 22-15,-7 0 24 16,-16 4-20-16,-13 4-4 16,-7 3-2-16,0-1-20 15,-20 2-6-15,-23 8-7 16,0 4-9-16,-7 3 9 15,14 0-40-15,16 6-55 16,3 13-96-16,17 3-131 16,0-5-355-16</inkml:trace>
  <inkml:trace contextRef="#ctx0" brushRef="#br0" timeOffset="1340">1920 549 245 0,'0'0'694'0,"0"0"-565"0,0 0 8 16,0 0 8-16,0 0-71 15,0 0-23-15,0-77-39 16,0 77-12-16,0 16 0 16,6 23 4-16,1 8-3 15,-1 5 1-15,-6 0-2 16,7-5 8-16,-7-9-8 0,10-10 0 15,-3-11 0-15,-1-7 0 16,-6-6-6-16,7-4-46 16,-7 0-42-16,0 0 16 15,0 0 23-15,0-14-12 16,0-3 26-16,-7 0-9 16,-23 4-5-16,-13-1 21 15,10 0 34-15,4 4 9 16,-1 1 1-16,23 3 20 15,7 3 21-15,0 3-10 16,0-2-24-16,0 2-12 16,7 0 2-16,29-3 13 15,37-2-20-15,-4-2 4 0,31-8-4 16,-14 6-78 0,-14 8-75-16,-22 1-218 0</inkml:trace>
  <inkml:trace contextRef="#ctx0" brushRef="#br0" timeOffset="3000">2994 695 1027 0,'0'0'188'0,"0"0"-21"15,0 0-48-15,0 0-41 16,0 0-44-16,0 0 9 16,-56-74-41-16,26 74-1 15,4 0 6-15,-17 5 6 16,7 22-13-16,-1 12 0 16,-6 8 2-16,10 2-5 15,3-4 3-15,30-11 0 16,0-5-11-16,0-10 6 15,30-8-5-15,3-11-1 16,10 0 11-16,-13 0-1 16,6-19 1-16,-3-11 0 15,10-12 6-15,-13-7 3 16,0-12-8-16,-17-7 9 0,7-10-9 16,3-2 14-16,-10 5-13 15,4 21-2-15,-10 18 10 16,-7 17-3-16,0 18-3 15,0 1-4-15,0 0 3 16,0 0-7-16,0 35-10 16,0 16 14-16,-17 16 5 15,10 1 1-15,7-5-6 16,0-10 0-16,0-9 5 16,0-11-4-16,30-11-1 15,-10-5 0-15,16-12-2 16,1-5 5-16,6 0-3 15,-7 0 1-15,14-14 6 16,-7-14 0-16,-10-4-7 0,10-2 0 16,-7 2 1-16,-6 7 5 15,-10 8-6-15,-14 9 0 16,-6 8-6-16,0 0-1 16,0 0-2-16,10 0-23 15,-10 12 25-15,7 7-15 16,0-3 3-16,-7-2 5 15,0-8-13-15,0-4 27 16,0-2-1-16,0 0 1 16,0 0 13-16,0 0-12 15,0 0 9-15,0-11-10 0,0 0 6 16,0 1-2-16,-14 0-4 16,-2 5-11-16,3 5 8 15,-11 0-23-15,5 3 26 16,-5 30-9-16,5 8 17 15,-1 8-8-15,10-5 0 16,10-8 0-16,0-13-9 16,0-10 9-16,30-13-2 15,-1 0-3-15,-2 0 10 16,9-4 4-16,-13-11-7 16,-3 1 5-16,-7 3 1 15,-6 3-6-15,3 5-2 16,-10 3 5-16,7 0-4 15,-7 0-2-15,6 0 0 16,14 11-2-16,-10 3-2 0,10-3 5 16,-7-5 0-16,10-6-1 15,-3 0 8-15,16 0-7 16,-6-28 4-16,20-10 2 16,-7-12 9-16,-10-4-10 15,-3-8 9-15,-17 2 21 16,-3-6-26-16,-10 5 18 15,0 6-3-15,0 14-13 16,0 17 18-16,0 13-23 16,-10 11 0-16,3 0-6 15,-13 13-12-15,-3 34 12 16,-10 19 0-16,3 5 8 0,7 1-14 16,17-5 6-16,6-13-19 15,0-13 0-15,0-8-35 16,23-13-2-16,3-18-12 15,11-2-40-15,6-13-34 16,-7-26-89-16,-29 3-86 16,-7 0-1-16,0 6-104 15,-20 5 422-15,-3 1 17 16,3 7 155-16,-3 3-81 16,3 6 24-16,13 5 25 15,7 1 9-15,0 2-56 16,0 0 8-16,0 0-37 15,0 0-17-15,0 0 17 16,7 0-20-16,26 0-21 16,10 0 30-16,23 0-14 0,20-3 5 15,0-5-21-15,-3-4-21 16,-11 1 14-16,-15 6-16 16,-21-3 0-16,-16 5 28 15,-10-1-9-15,-10 4 24 16,0 0 12-16,0 0-18 15,0 0-12-15,-23 0-25 16,-14 0 0-16,-19 0 11 16,6 18-10-16,7 7 0 15,14 3-1-15,15-4 5 0,14 1-9 16,0-9 4 0,0-5 0-16,0-3-8 0,30-5 8 15,-3-3 0-15,16 0 2 16,-14 0 6-16,-9 0-4 15,-3-5-2-15,-17 3 0 16,0 2 3-16,0 0-5 16,0 0 0-16,6 0-3 15,1 0-1-15,0 2 4 16,9 14 0-16,11-4 0 16,2-4-5-16,-2-2-45 15,3-6-32-15,-1 0-45 16,-9-10-156-16,3-22-213 15</inkml:trace>
  <inkml:trace contextRef="#ctx0" brushRef="#br0" timeOffset="3222">4628 94 796 0,'0'0'232'16,"0"0"-96"-16,0 0 51 15,0 0-35-15,-215-94-79 16,215 94-17-16,0 0-56 15,17 29 9-15,39 21-9 16,23 10 24-16,-2 12-9 16,-5 11 21-16,-22 18-34 0,-50 26 13 15,-36 27-8 1,-120 27 1-16,-89 25-16 0,-52 12-43 16,-11-7-145-16,17-21-486 15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05T12:54:42.302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80 30 615 0,'0'0'95'16,"0"0"0"-16,0 0-12 15,0 0 1-15,0 0-2 16,0 0-33-16,-80 22 14 16,87-22-32-16,45 0-12 15,43 0 30-15,43 0-44 0,47-6 20 16,27-4-15-16,6 0 4 15,-12-1-28-15,-28 4 5 16,-36 2-241-16,-44 2-176 16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05T12:54:46.336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3 225 338 0,'0'0'287'0,"0"0"-163"15,0 0 37-15,0 0-63 16,0 0-34-16,0 0 12 16,0-72-67-16,0 67 15 15,7 3-3-15,5-1-12 16,3-3 6-16,4 4-15 0,-4-1 5 16,-3 3-14-16,7 0 9 15,2 0 0-15,-2 0-5 16,2 23-1-16,-8 11 6 15,-13 6 0-15,0 4 2 16,0 1-15-16,0-8 13 16,0-6 0-16,-7-11-6 15,7-10 18-15,0-7-12 16,0-3 0-16,0 0 6 16,0 0 33-16,0 0 24 15,0-16 31-15,0-12-32 16,0-7-58-16,0-2 21 0,19 2-22 15,8-6 9 1,1 3-16-16,-3-5 7 0,9-1-3 16,-1 8 0-16,7 4 17 15,-15 10-17-15,3 12 0 16,-16 8-2-16,3 2-18 16,-3 11 11-16,7 24 6 15,2 14-7-15,-14 2-4 16,-7 3 13-16,0 9-6 15,0-4-6-15,6-8 0 16,0-5 9-16,0-10 4 16,3-8-2-16,-3-5-26 15,-6-8-36-15,0 0-66 16,0-2-84-16,0-5-120 16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05T12:54:55.841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104 614 851 0,'0'0'162'0,"0"0"-18"16,0 0 0-16,0 0-19 16,0 0-37-16,0 0-47 15,0-6 15-15,0 6-46 16,0 0-5-16,0 16-3 0,0 9 13 16,-15 11-15-16,-10 13 1 15,-2 4 12-15,2 3-13 16,16 4 0-16,9 0 0 15,0 1-1-15,28-7 10 16,24-10-9-16,9-13 0 16,10-16 7-16,-3-12-13 15,-1-3 8-15,-2-3-2 16,-7-30 9-16,4-10 3 16,-22-14-10-16,-7-15 3 0,-14-12 0 15,-19-8 21 1,0-5-26-16,-13 8 0 0,-39 17-3 15,-3 18 14-15,3 24-11 16,-1 19 0-16,13 11-14 16,1 0 9-16,-1 23-55 15,12 21-47-15,16 9-60 16,12 1-136-16,21-11-186 16</inkml:trace>
  <inkml:trace contextRef="#ctx0" brushRef="#br0" timeOffset="322">1103 141 120 0,'0'0'828'16,"0"0"-627"-16,0 0-48 0,-86-135-4 15,80 129-76-15,-6 6-25 16,12 0-15-16,0 16-33 15,-7 35 0-15,-2 25-2 16,-3 26 14-16,12 16-2 16,0 15-10-16,0 8 0 15,0-9 11-15,28-9 2 16,-4-18-13-16,25-16 0 16,-2-18 3-16,-1-16-14 15,0-21-36-15,-6-17-40 16,0-15-26-16,0-2-50 0,0 0-9 15,-4-28-52-15,-8-8-126 16,-22-5-110-16</inkml:trace>
  <inkml:trace contextRef="#ctx0" brushRef="#br0" timeOffset="876">1447 1024 170 0,'0'0'162'0,"0"0"50"16,-6-130-81-16,0 95-42 16,-6 2 53-16,-4 4-32 15,10 9 11-15,6 5-3 16,0 2-50-16,0 3-4 15,0 2-20-15,16-2-36 16,14 5 30-16,4 0-37 16,6 5 2-16,-6 0 4 15,0 0-1-15,-4 28-6 16,-2 7 0-16,-16 11-3 0,4 3-6 16,-16-3 9-16,0-8 0 15,0-6 1 1,0-10 11-16,0-9-12 0,0-10 0 15,0-3 5-15,0 0-1 16,0 0-3-16,6 0 6 16,0-16 69-16,6-12-47 15,4-11-17-15,8 2-12 16,10-5 10-16,0 4-12 16,-10 7 2-16,4 6 0 0,-16 9-6 15,10 9 12 1,-10 7-6-16,1 0 0 0,14 0-13 15,-5 18 2-15,-4 10 6 16,-6 2 5-16,-5-1-12 16,8-6 15-16,-9-8-3 15,-6-8 0-15,6-7-5 16,0 0 0-16,1 0 7 16,8 0-2-16,9-25 17 15,10-11-9-15,6-7-8 16,6-1 0-16,-6 9 11 15,-12 9-9-15,-3 11-2 16,-10 10 0-16,-3 5-4 16,16 0-5-16,-10 15 5 15,10 21 4-15,-3 7-25 16,-4 2-51-16,13 0-157 0,3-10-155 16</inkml:trace>
  <inkml:trace contextRef="#ctx0" brushRef="#br0" timeOffset="1108">2873 642 797 0,'0'0'167'16,"0"0"-10"-16,0 0-24 15,0 0-40-15,0 0-93 16,0 0 27-16,80 41-26 0,-15-3-1 15,-4 3 0-15,-2 0 4 16,-7-6-4-16,-6-1-10 16,-12-6-115-16,-7-11-122 15,-8-4-116-15</inkml:trace>
  <inkml:trace contextRef="#ctx0" brushRef="#br0" timeOffset="1283">3297 677 639 0,'0'0'192'0,"0"0"-49"16,0 0 4-16,0 0-52 15,0 0-15-15,0 0-64 16,-107-7-6-16,88 58-4 0,-14 13-3 16,-7 0-3-16,0 8 0 15,-13-7-111-15,14-5-199 16</inkml:trace>
  <inkml:trace contextRef="#ctx0" brushRef="#br0" timeOffset="1746">3589 701 553 0,'0'0'418'0,"0"0"-256"16,0 0-3-16,0 0-66 16,0 0-12-16,0 0-42 15,86-103-27-15,-73 103 10 16,5 0-22-16,4 13 0 16,-4 20-11-16,-3 8 10 15,-8 5 1-15,-1 4 0 16,0-2 1-16,-6-11-5 15,0-5 4-15,0-9 0 16,0-14-1-16,0-4 14 16,0-3-13-16,6-2 0 15,-6 0 1-15,9 0 23 16,4-14-17-16,5-15-2 16,10-6 22-16,5-1-24 0,-8 0 15 15,9 6-18-15,0 7 5 16,-10 6-4-16,-8 13-1 15,2 4 0-15,10 0-7 16,-10 13-8-16,4 18 13 16,-10 7-28-16,-12 3-39 15,0-3-48-15,0-2-152 16,6-11-159-16</inkml:trace>
  <inkml:trace contextRef="#ctx0" brushRef="#br0" timeOffset="2017">4152 77 66 0,'0'0'864'0,"0"0"-707"15,0 0 3-15,0 0 14 16,0 0-124-16,0 0-47 15,27 94 25-15,50 35-2 16,31 19 41-16,-4 10-32 16,4-2-34-16,-28-8 22 0,-28-7-23 15,-34-6 0 1,-18-5-2-16,-52-7-45 16,-46-13-135-16,-40-18-470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05T12:55:47.536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770 2598 5 0,'0'0'753'0,"0"0"-558"16,0 0-27-16,0 0-7 16,0 0-41-16,0 0-39 15,0 0-11-15,-13-57-28 0,13 57 1 16,0 0-5-16,0 0-26 16,0 0 5-16,0 0-13 15,0 6 2-15,0 17-12 16,0 10 1-16,0 10 5 15,0 10 6-15,0 4 3 16,0 0-9-16,13-2 0 16,-7-4 3-16,12-5 1 15,-9-7-4-15,-2-8-5 16,-1-8 5-16,-6-5-52 16,6-6-31-16,-6-1-94 15,0-1-164-15,6 0-310 16</inkml:trace>
  <inkml:trace contextRef="#ctx0" brushRef="#br0" timeOffset="1">1218 2868 721 0,'0'0'152'0,"0"0"-12"16,0 0-27-1,0 0-39-15,0 0-39 0,0 0-32 16,-6 0 7-16,6 0-10 16,0 0 0-16,0 0-3 15,22 0-3-15,18 0 6 16,6 0 11-16,12 3-11 15,10-3 15-15,-4 0-11 16,-2 0 0-16,-16 0 5 16,-6 0-4-16,-9-5-3 15,-16-2 15-15,-3-2-7 16,-12-3 34-16,0 1 2 16,0-1-19-16,0-4 14 15,0 1-21-15,-18 2-6 16,-4 3 8-16,-2-3-18 0,-4 6 4 15,7 2-1-15,8-1-3 16,7 4 6-16,0 2-9 16,6 0-1-16,0 0 0 15,0 0-4-15,0 0 3 16,0 0-6-16,12 0 2 16,10 8 3-16,8 4 2 15,4 3 0-15,6 1 0 16,-6-1 3-16,0 1-3 15,-10-4 0-15,-2 4 3 16,-16-1-8-16,-6 3 5 16,0 1 0-16,0 1-4 15,-34 0-20-15,-12 0-74 0,12 0-117 16,10-2-213-16</inkml:trace>
  <inkml:trace contextRef="#ctx0" brushRef="#br0" timeOffset="2">4593 2547 567 0,'0'0'147'0,"0"0"-53"16,0 0 51-16,0 0-43 16,0 0-42-16,0 0-15 15,0 2-41-15,24-2 14 16,22 0 13-16,10 0-19 16,-4 0 31-16,6 0-5 15,-2-2 3-15,-10-4 11 16,-15 1-32-16,-4 3 9 15,-14 2-12-15,-13 0-16 16,0 0 8-16,0 0-9 16,0 0-5-16,0 0 0 15,0 15-4-15,-13 13 9 0,-14 3 0 16,-13 2 2 0,-6-2 2-16,-7 2-3 0,1-2-1 15,0-8 9-15,12-6-6 16,18-4 2-16,10-10-5 15,12-3 9-15,0 0-9 16,0 0 0-16,0 0 0 16,18 0-2-16,4 0 15 15,18 0-13-15,0 0 1 16,6 0 6-16,-6 0-12 16,6 0 5-16,0 12 0 15,0 4-1-15,0 7-5 16,-6 0 6-16,-6 0 0 15,-9 1-3-15,-10 1 0 0,-15-5-3 16,0-2 0-16,0-3 5 16,-40 1-21-16,-28-4 22 15,-11-1-7-15,-7-4 14 16,15-5-9-16,3-2 2 16,22 0-13-16,6 0 6 15,28 0-63-15,12 0-71 16,0-12-40-16,74-24-440 15</inkml:trace>
  <inkml:trace contextRef="#ctx0" brushRef="#br0" timeOffset="3">2617 2521 708 0,'0'0'224'16,"0"0"-96"-16,0 0 0 15,0 0-16-15,0 0-74 16,0 0-11-16,-13-19-27 16,32 19 0-16,21 0-2 15,6 6 5-15,-6 13-3 16,0 6 0-16,-6 5 6 15,-13 6-14-15,-9 7 8 16,-12 6 0-16,0 4 3 16,-46 6 1-16,-15-5 0 15,2-11-3-15,13-12 3 16,6-16 1-16,13-4-5 0,14-6 0 16,7-3 2-16,0-2 0 15,6 0 5-15,0 0-6 16,0 0 5-16,0 0-7 15,0 0 1-15,0 0-7 16,34 0 4-16,3 0 3 16,18 0 4-16,-3 0-4 15,7 0 4-15,8 0-9 16,13-10-95-16,12-2-148 16,-12-4-164-16</inkml:trace>
  <inkml:trace contextRef="#ctx0" brushRef="#br0" timeOffset="4">3234 2786 701 0,'0'0'146'0,"0"0"-21"15,0 0-8-15,0 0-56 16,0 0-59-16,0 0-2 16,0 0 11-16,166 0-11 0,-73 0 12 15,-1-10-4-15,-12-3 8 16,-16 3 15 0,-8 4-18-16,-26 0 21 0,-8 3 9 15,-10 1-13-15,-12 2 6 16,0-3-17-16,0 3-2 15,0-5 18-15,0-3-23 16,-12-5-10-16,-16 1-2 16,-3 0-2-16,-9 1 2 15,13 0 4-15,-1 4-4 16,4 2 6-16,8 0-2 16,4 0-4-16,6 2 0 15,6 0 7-15,0 1-9 0,0 2 2 16,0 0-8-1,0 0 4-15,18 0-5 0,16 0 9 16,0 0 0-16,6 8 9 16,0 4-9-16,0 6 0 15,0 3 0-15,0 2-4 16,-10-3 5-16,-14 0-1 16,-4-2 0-16,-12 0-10 15,0 0 10-15,-19 0-28 16,-27 2-82-16,-9-2-59 15,3-2-132-15</inkml:trace>
  <inkml:trace contextRef="#ctx0" brushRef="#br0" timeOffset="5">5579 2707 637 0,'0'0'249'15,"0"0"-193"-15,0 0 41 16,0 0 1-16,0 0-25 16,0 0-31-16,-40-2-34 15,40 2-1-15,6 0-5 16,34 0 3-16,13 0 16 0,14 0-9 15,19 0-4-15,7 0 6 16,-7 0-7-16,0 0 0 16,-13 0 5-16,-14-10-8 15,-19-1 39-15,-13 4-10 16,-27-1-2-16,0 3 12 16,0-3-17-16,0-4 0 15,-21-4-26-15,-19-2 5 16,-6 1-5-16,0 4 5 15,6 3-5-15,15 1 11 16,4 5-6-16,15 1-2 16,6 1-3-16,0 2-2 15,0 0-3-15,0 0 1 0,0 0 1 16,33 9-6-16,13 15 14 16,1-1-5-16,5 2 0 15,-6-2 5-15,0 4-6 16,-12-3 1-16,-7-1 0 15,-2-2-2-15,-16-6 4 16,-3-2-3-16,-6 0 1 16,0-1-13-16,-46 1-7 15,-9 0-70-15,-3 2-105 16,5-1-96-16,13-2-659 16</inkml:trace>
  <inkml:trace contextRef="#ctx0" brushRef="#br0" timeOffset="6">6698 2441 883 0,'0'0'197'15,"0"0"-57"-15,0 0 2 16,0 0-51-16,0 0-45 0,0 0 12 16,0-48-39-1,0 48-18-15,0 0-1 16,0 11-13-16,0 19 8 0,-6 11-1 16,0 5 12-16,6 3-4 15,0-3-2-15,0-1 0 16,18-7-3-16,10-7 3 15,6-8-1-15,-10-10-1 16,4-5-3-16,-1-8 5 16,-2 0 0-16,3 0 1 15,-16-5 8-15,3-13-8 16,4-8 9-16,-13-4 4 16,-6-1-11-16,0 6 16 0,0 4-13 15,0 11-4 1,0 5 16-16,0 5-14 0,0 0-4 15,0 0 0-15,0 2-19 16,0 26 12-16,-6 11 5 16,0 2 4-16,6-1-6 15,0-1 10-15,0-6-6 16,0-2 0-16,0-3-5 16,0-8-4-16,6-2-111 15,0-7-154-15,15-6-247 16</inkml:trace>
  <inkml:trace contextRef="#ctx0" brushRef="#br0" timeOffset="7">9513 2441 726 0,'0'0'219'0,"0"0"-92"16,0 0 20-16,0 0-39 0,0 0-29 15,0 0-37 1,-40-30-17-16,40 30 15 0,-6 0-39 16,6 0 19-16,0 0-7 15,0 0-5-15,0 2 2 16,0 1-10-16,0-3 2 15,0 8-5-15,-6 0-1 16,0 4 4-16,6 7 0 16,-7-3 7-16,7 3-9 15,0-1 2-15,0 0 0 16,0 0-6-16,0 0 11 16,13-1-5-16,8 4 0 15,10-1 5-15,-3 3-3 0,5 0-2 16,-8-2 0-1,-3-3-2-15,-4-3 9 0,-3 0-7 16,-8-2 0-16,-1-3 4 16,-6-2-7-16,0-1 3 15,0 1 0-15,-40 0 1 16,-13-1 6-16,-8-1-7 16,3-3 0-16,-1-3-6 15,19 0-20-15,6 0-94 16,22 0-131-16,12-16-142 15</inkml:trace>
  <inkml:trace contextRef="#ctx0" brushRef="#br0" timeOffset="8">9535 2350 63 0,'0'0'909'0,"0"0"-717"0,0 0-2 16,0 0-54-16,0 0-95 15,0 0-28-15,159-64-13 16,-106 64 6-16,-1 0-13 16,-6 21-10-16,-6 16-123 15,-6 9-215-15,-22 14-639 16</inkml:trace>
  <inkml:trace contextRef="#ctx0" brushRef="#br0" timeOffset="9">9805 3229 501 0,'0'0'494'0,"0"0"-363"0,0 0 56 16,0 0-59-16,0 0-48 15,0 0-19-15,-6-69-42 16,6 69 0-16,0 0-19 15,0 0 4-15,0 14-11 16,-6 23 4-16,0 11 3 16,6 11 11-16,-7 1 0 15,7 1-10-15,0-1-1 16,0-3 6-16,0-3-7 16,0-6 1-16,0-2 0 15,0-10 2-15,0-5 4 0,0-11-6 16,0-10 0-1,0-7 4-15,0-3-3 0,0 0-1 16,0 0 2-16,0 0 16 16,-9-15-16-16,-9-11 6 15,-10 0-8-15,-3 1 8 16,4 2-11-16,-1 5 3 16,3 5 0-16,4 6-5 15,9 7 0-15,6 0 5 16,6 0-1-16,0 0-16 15,0 2 15-15,12 21-10 16,15 5 12-16,7-5-2 0,-3-2 7 16,15-9-5-1,0-4 0-15,10-8 6 0,-4 0 4 16,0 0-10-16,0-5 1 16,-12-13 5-16,-6 0 0 15,-6 0-1-15,-16-2-4 16,-12 2 3-16,0-2-8 15,0 2-55-15,0 13-112 16,-6 5-237-16</inkml:trace>
  <inkml:trace contextRef="#ctx0" brushRef="#br0" timeOffset="10">9747 4520 511 0,'0'0'286'16,"0"0"-123"-16,0 0 5 0,0 0-6 15,0 0-62-15,0 0-23 16,6-75-6-16,-6 75-44 16,0 0 12-16,0 0-12 15,0 0-20-15,0 0 1 16,0 0-8-16,0 0-4 15,0 13 2-15,-6 17-17 16,-16 14 19-16,4 10 2 16,12 0 4-16,6-1-5 15,0-3-1-15,0-3 0 16,0-11 0-16,18-5 4 16,16-11-4-16,0-10 2 15,6-2 5-15,-7-8-1 16,-8 0-4-16,-4 0 0 15,-8 0 11-15,-13-8-9 0,6-7 6 16,-6-6 9-16,0-1-14 16,-12 0-2-16,-35 3-3 15,14 3-1-15,-1 9-9 16,6 4 5-16,4 3-15 16,2 0-67-16,-2 18-166 15,2 2-290-15</inkml:trace>
  <inkml:trace contextRef="#ctx0" brushRef="#br0" timeOffset="11">9089 4698 725 0,'0'0'192'15,"0"0"-56"-15,0 0 20 16,0 0-18-16,0 0-63 16,0 0-28-16,-46 0-1 15,0 0-25-15,-19 0-8 16,-27 2 4-16,-9 9-16 0,-4-2 17 15,-2 5 1-15,2-5-14 16,-3 2 16-16,4-3-14 16,12-2-5-16,12-4 11 15,18 0-3-15,29-2-9 16,14 0-1-16,19 0 9 16,0 0-21-16,0 0 12 15,0 0 0-15,0 0-6 16,0 0 2-16,0 0 4 15,12 0 0-15,4 0 2 16,-10 0-6-16,6 0 4 16,-12 0-21-16,6 0-12 0,1 0-60 15,8 0-36-15,-3 0-101 16,1 0-132-16,8 0-307 16</inkml:trace>
  <inkml:trace contextRef="#ctx0" brushRef="#br0" timeOffset="12">8090 4586 423 0,'0'0'309'0,"0"0"-153"16,0 0 8-16,0 0-5 16,0 0-66-16,0 0-57 15,0-20 6-15,0 20-29 16,-12 0-10-16,-28 12-3 15,0 11 8-15,-15 5 15 0,2 3-20 16,7 0 5-16,0-2 8 16,6 0-7-16,-6-1-4 15,6-5-5-15,13-7 3 16,8-6 7-16,13-5-8 16,6-5 1-16,0 0 1 15,0 5-3-15,12 0-1 16,22 5 1-16,18 3 2 15,22 0 7-15,0 2-10 16,12 1-8-16,-15 2-91 0,-10 2-231 16,-15 3-535-1</inkml:trace>
  <inkml:trace contextRef="#ctx0" brushRef="#br0" timeOffset="13">6772 4649 687 0,'0'0'196'15,"0"0"-78"-15,0 0 13 16,0 0-12-16,0 0-57 15,0 0-39-15,-6-7-9 16,46 7-4-16,-10 0 10 16,19 0 1-16,-2 0-7 0,-8-5 29 15,-14 2-19-15,-3 3-2 16,-16 0 11-16,0 0-26 16,-6 0 10-16,0 0-7 15,0 0-10-15,0 0 1 16,0 18-1-16,0 16 0 15,-6 3 15-15,6 5-14 16,-6-4 8-16,6 0-9 16,0-2 9-16,0-5-8 15,0-8-1-15,0-3 0 16,0-5-2-16,0-2-15 16,0-3-59-16,6-2-119 15,0-3-212-15,-6-5-267 16</inkml:trace>
  <inkml:trace contextRef="#ctx0" brushRef="#br0" timeOffset="14">6836 4890 532 0,'0'0'236'0,"0"0"-95"15,0 0-44-15,0 0-52 16,0 0-27-16,0 0-3 15,234-59-15-15,-148 41-11 16,0 0-251-16</inkml:trace>
  <inkml:trace contextRef="#ctx0" brushRef="#br0" timeOffset="15">6978 3492 573 0,'0'0'386'0,"0"0"-225"15,0 0 41-15,0 0-62 16,0 0-79-16,0 0-15 15,-7-11-22-15,7 11-23 16,0 6-2-16,0 22 6 16,0 13-5-16,0 10 21 0,0 8-20 15,0 7 8-15,0 1-4 16,0 2 3-16,7-8-4 16,-7-13-4-1,6-11 0-15,0-17 2 0,0-12 2 16,-6-6-4-16,6-2 2 15,-6 0 5-15,0 0 9 16,0 0-6-16,0-2 21 16,0-21 14-16,0-19-34 15,0-11 5-15,0-11-12 16,-12-5 1-16,0 3-4 16,-4 12-1-16,-2 11 0 15,6 9 2-15,-4 11 2 16,10 11-4-16,0 4 0 0,6 8 8 15,-6 0-17-15,6 0 8 16,0 0-3-16,-6 0 2 16,6 0-17-16,-7 0 12 15,-8 0-12-15,-10 15 19 16,-2 8-7-16,-7 2 7 16,16 1 0-16,2-3-5 15,4-8 10-15,12-7-6 16,0-3 1-16,0-5 0 15,0 0-12-15,0 0 15 16,0 0-3-16,0-2 0 16,21-19 10-16,10-12-8 15,15-3-2-15,-12 1 6 0,6-4-5 16,-12 6-1-16,-10 10 0 16,-3 5 0-16,-8 10 7 15,-7 8-10-15,0 0 3 16,12 0-29-16,0 15 21 15,22 17-1-15,0 0 9 16,6 2-2-16,6-3-3 16,6-1-114-16,-6-2-204 15,-12-5-937-15</inkml:trace>
  <inkml:trace contextRef="#ctx0" brushRef="#br0" timeOffset="16">7832 2605 369 0,'0'0'170'0,"0"0"-54"0,0 0 55 16,0 0-57-1,0 0-45-15,0 0 16 0,-46-15-37 16,46 15-9-16,0 0-7 16,0 0-26-16,0 0 25 15,0 0-20-15,0-3-10 16,18-2 12-16,16 0-5 16,18 0-8-16,28-1 2 15,12-1 8-15,28 0-10 16,12-2 0-16,1 0 0 15,-7-1 4-15,-19-1 0 16,-21 6-4-16,-34-1 6 16,-24 5 4-16,-16-2-9 0,-12 1 15 15,0-1 9-15,0-3 49 16,0-3-46-16,-6-5-17 16,-21 2-11-16,-7 0 2 15,-6 1-2-15,9 3 0 16,3-2 1-16,-5 0 5 15,8-3 0-15,-3 1-6 16,1 1 2-16,14 6 9 16,1 0-8-16,12 5-3 15,0-3 0-15,0 3-5 16,0 0 5-16,0 0-4 16,0 0 2-16,12 0-12 15,35 13 11-15,-1 7 3 16,15-1 0-16,-2 1 5 0,2 3 2 15,-24 0-7 1,-9-6 0-16,-7 2 12 0,-21 2-13 16,0 4 1-16,-74 8-24 15,-52 10-93-15,-58 12-495 16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05T12:55:56.750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117 970 762 0,'0'0'146'16,"0"0"-2"-16,0 0 15 15,0 0-45-15,0 0-30 0,0 0-25 16,6-45-24-1,0 23 11-15,16-3-26 0,12-11-5 16,12-10 7-16,12-7-19 16,16-7 6-16,-16 2-9 15,-5 2 4-15,-20 10 3 16,-17 10-6-16,-10 13 1 16,-6 5 12-16,0 9-6 15,0 5-8-15,-22 4 0 16,-2 0-9-16,-4 0-2 15,-6 10 11-15,0 13 0 16,4 3-6-16,8 2 9 16,10 1-9-16,12 3 6 15,0 2-22-15,0 2 17 16,0-1-11-16,18 4 3 0,16-1 6 16,-6-2 4-16,3 0 3 15,-10-8 0-15,-2 0 1 16,-4-5-7-16,-9-5 6 15,-6-3 0-15,0-2-6 16,0-6 5-16,-21 4-4 16,-10-6 0-16,-25-3-6 15,10-2 8-15,-6 0-36 16,0 0-12-16,18 0-14 16,6-2-60-16,22-9-2 15,6-1-35-15,6-7-130 16,56-1-222-16</inkml:trace>
  <inkml:trace contextRef="#ctx0" brushRef="#br0" timeOffset="229">873 883 730 0,'0'0'202'0,"0"0"-61"16,0 0-9-16,0 0-39 15,0 0-34-15,0 0-54 16,0 49 3-16,-21-21 6 16,-4 7-9-16,3-2 7 15,4 3-12-15,3-5-7 0,8 0-15 16,7-5-159 0,0-9-132-16,0-9-472 0</inkml:trace>
  <inkml:trace contextRef="#ctx0" brushRef="#br0" timeOffset="749">1408 441 853 0,'0'0'174'0,"0"0"-14"16,0 0 44-16,0 0-100 15,0 0-23-15,0 0-33 16,-25-77-41-16,25 77 5 16,0 8-12-16,0 28 0 15,0 15-14-15,0 20 26 16,0 14-12-16,-6 6 0 16,-15 9 5-16,2-3-3 15,-9-5-2-15,10-18 0 16,3-12-4-16,15-18-13 15,0-16 2-15,0-10 8 16,15-9-30-16,10-9 24 16,8 0-8-16,13 0 19 15,-6-23-3-15,7-7 9 16,-20-9-4-16,-2-4 0 0,-19 0 8 16,-6-4-12-16,0 4 4 15,-25 6-3-15,-21 5-6 16,-6 9-1-16,-3 11 9 15,9 4-1-15,12 3-3 16,15 2 1-16,13 1 4 16,6-1 0-16,0 3-7 15,0 0-1-15,19 0-4 16,36-2-10-16,22-11-7 16,30-8 22-16,-2-7-69 15,-19 3-58-15,-19-2-50 16,-33 0-130-16</inkml:trace>
  <inkml:trace contextRef="#ctx0" brushRef="#br0" timeOffset="2129">1992 29 763 0,'0'0'170'15,"0"0"-30"-15,0 0-1 0,0 0-62 16,0 0-15-16,0 0-43 16,-172-30-12-16,73 30 15 15,-2 0-18-15,-10 7 5 16,-21 7-8-16,-3-5 8 15,-10 5-5-15,1-2-4 16,3-1 0-16,15-2 6 16,21-4-3-16,31 1-3 15,28-6 0-15,12 0 7 16,10 0-7-16,-10 0 0 16,0 4 0-16,-6 2-10 15,6-3 17-15,4 4-7 0,2-2 0 16,10 1 5-16,-4-1-14 15,10-1 9-15,-4 4 0 16,10-2-9-16,-6 1 10 16,6-2-1-16,-6 0 0 15,-4 3 7-15,4-3-8 16,0 0 1-16,-4 3 0 16,4-3-8-16,12 0 12 15,-6 0-4-15,6 0 0 16,-6 1 3-16,0 1-8 15,6-2 5-15,-10 8 0 16,10-1-4-16,0 9 15 16,0 10-11-16,0 7 20 15,0 6-16-15,10 7 31 16,2 5-14-16,0 6-8 0,-6 4 13 16,0 5-23-16,-6 6 8 15,0-3 1-15,0-2-8 16,0-6 18-16,0-10-20 15,0-2-1-15,0-10 14 16,0-4-8-16,0 1-3 16,0-7 5-16,0-4-2 15,0-7 3-15,0-2-10 16,0-9 3-16,0-1-1 16,0-4 2-16,0-7-4 15,0 3 0-15,0-3 7 16,0 0-8-16,0 0 1 0,0 0 0 15,0 5-7-15,0-3 10 16,0 4-3-16,10 1 0 16,14-3 6-16,16 5-7 15,12-1 1-15,16-3 0 16,24-2-5-16,22-1 8 16,18-2-3-16,0 0 0 15,-6 0 7-15,0 0-1 16,-6 0-6-16,-15 0 0 15,-4 0-6-15,-24 0 11 16,3 0-5-16,-13 0 0 16,-8 0 7-16,-4 0-9 15,-9 0 2-15,-15 0 0 0,-3 0 1 16,-16 0 1-16,3-2-2 16,-9 2 0-16,-6-6 10 15,6 4-7-15,-6-1-3 16,7 1 1-16,5-1-6 15,-3 3 9-15,3-5-4 16,1 0 0-16,8-3 7 16,-8-2-6-16,5-3-1 15,3 2 0-15,-8-1 0 16,8-6 9-16,-2 0-9 16,2-5 16-16,-2-3-10 15,-7-2 8-15,3-2-4 0,-2-6-8 16,-7-4 19-16,0-4-20 15,0-8 5-15,-6-4 1 16,0-5-1-16,9-3 3 16,-9 0-9-16,0 1 4 15,0 1-3-15,0 4 1 16,0-2-2-16,0 2 1 16,0-6 12-16,0-5-10 15,0 0-3-15,0 8 0 16,0 10-1-16,0 19 3 15,0 20-2-15,0 5 0 16,0 7-5-16,0 0-3 16,-15 0 3-16,3 0 4 15,-7 0-9-15,-15-5 11 16,-12 2-1-16,-15-5 0 0,-19 5-7 16,-46 3-7-16,-31 0-84 15,-36 31-68-15,-13 10-162 16,21-8-729-16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05T12:56:29.544"/>
    </inkml:context>
    <inkml:brush xml:id="br0">
      <inkml:brushProperty name="width" value="0.05" units="cm"/>
      <inkml:brushProperty name="height" value="0.05" units="cm"/>
      <inkml:brushProperty name="color" value="#808080"/>
      <inkml:brushProperty name="fitToCurve" value="1"/>
    </inkml:brush>
  </inkml:definitions>
  <inkml:trace contextRef="#ctx0" brushRef="#br0">197 164 433 0,'0'0'227'0,"0"0"-70"15,0 0 9-15,0 0-46 16,0 0-41-16,0 0 11 0,-46-12-42 15,40 7-3-15,6 2 13 16,0-3-27-16,0 4 22 16,0-3-11-16,0-2-33 15,0-4 15-15,0 1-21 16,0-1 0-16,12 4 14 16,4-3-9-16,-4 2 4 15,0 0-12-15,10 1 9 16,-4 2-9-16,4-3 0 15,9 2 0-15,2 2-4 16,7-1 16-16,0-1-12 16,-6 1 0-16,-6 3 8 15,-10 2-12-15,1-3 4 16,8 3 0-16,1 0 2 0,6 0 8 16,12 0-10-16,6 0 0 15,-6 0 5-15,0 0-9 16,0 0 4-16,-6 0 0 15,-6 0-4-15,-9 0 14 16,-4 0-10-16,-8 0 0 16,8 0 2-16,4 0-12 15,8 0 10-15,1 9 0 16,12 1 1-16,-6-1 11 16,6-1-12-16,-6 0 0 15,-6 2 6-15,-3-3-13 16,-3 9 7-16,-1 2 0 15,-2 5-9-15,2 3 20 0,7 4-11 16,-9 3 0-16,-4 1 7 16,-2 1-16-16,2 4 9 15,-15-1 0-15,1 0-8 16,-1-2 18-16,0-4-10 16,-6 0 0-16,0-4 5 15,0 1-4-15,0-2-1 16,0 4 0-16,0-3 2 15,0 0 6-15,-12-2-8 16,5-1 0-16,1 5 5 16,-9-1-8-16,3 1 3 15,-7 1 0-15,4 0-3 0,3 0 12 16,-7-2-9 0,4-2 0-16,2-4 7 0,1 2-13 15,-9 3 6-15,2 1 0 16,-8 1-2-16,8-1 12 15,-9-7-10-15,10-1 0 16,-10-3 8-16,1-3-11 16,-13 0 3-16,-6-2 0 15,-7 0 0-15,-5-6 9 16,3 2-9-16,2-7 0 16,1 1 8-16,12-3-11 15,-6 0 3-15,0 0 0 16,6 0-1-16,-6-8 9 0,6-5-8 15,6 3 0 1,0-3 9-16,1 3-15 0,-4-6 6 16,3 1 0-16,-6 0-3 15,0-3 12-15,6 0-9 16,7 3 0-16,2 2 2 16,4 0-8-16,2 5 6 15,13-2 0-15,-9 3-2 16,2-4 12-16,7 1-10 15,-6 0 0-15,-4-3 2 16,-2 3-3-16,6 1 1 16,-4 0 0-16,4 1-11 0,6 2 23 15,0 0-12 1,6 3 0-16,-6-2 3 0,6 0-3 16,-10-1 0-16,4-1 0 15,6 2 0-15,-6 1 13 16,6 0-13-16,0 2 0 15,0 2 13-15,0 0-14 16,0 0 1-16,0 0 0 16,0 0-5-16,0 0 11 15,0 0-6-15,0 0 0 16,0 0-3-16,0 0-10 16,0 2 10-16,0 11 1 15,0 10-14-15,0 5 24 16,0 3-8-16,-6 2 0 15,0 0 10-15,-10-2-16 0,10-3 6 16,0-8 0-16,0-6-5 16,6-7 13-16,0-2-8 15,0-5 0-15,0 0 7 16,0 0-5-16,0 0-2 16,0 0 0-16,0 0 7 15,0 0 2-15,-6 0-9 16,6-5 0-16,0-11 10 15,-6-1-9-15,6-6-1 16,0-3 0-16,0-5-10 16,0 1 12-16,0 4-2 15,0 2 0-15,0 7 11 0,0 7-17 16,0 5 6-16,0 5 0 16,0 0-13-16,0 0 4 15,0 0 2-15,12 0 4 16,6 5 3-16,10 5-16 15,-6 8 13-15,-16 5-52 16,-6 10-53-16,0-2-256 16</inkml:trace>
  <inkml:trace contextRef="#ctx0" brushRef="#br0" timeOffset="918">65 992 679 0,'0'0'169'0,"0"0"-38"16,0 0-12-16,0 0-32 15,0 0-10-15,0 0-41 16,0 0 5-16,0 0-3 16,0 0-24-16,0 0 21 15,0 0-35-15,0 0 4 16,22 0-13-16,2 0 18 0,22 0-3 15,16 0-6-15,2 0 16 16,4 0-12-16,6 0-4 16,-22 0 1-16,-6 0-8 15,-27-5-96-15,-19 0-260 16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05T12:57:53.682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770 2598 5 0,'0'0'753'0,"0"0"-558"16,0 0-27-16,0 0-7 16,0 0-41-16,0 0-39 15,0 0-11-15,-13-57-28 0,13 57 1 16,0 0-5-16,0 0-26 16,0 0 5-16,0 0-13 15,0 6 2-15,0 17-12 16,0 10 1-16,0 10 5 15,0 10 6-15,0 4 3 16,0 0-9-16,13-2 0 16,-7-4 3-16,12-5 1 15,-9-7-4-15,-2-8-5 16,-1-8 5-16,-6-5-52 16,6-6-31-16,-6-1-94 15,0-1-164-15,6 0-310 16</inkml:trace>
  <inkml:trace contextRef="#ctx0" brushRef="#br0" timeOffset="1">1218 2868 721 0,'0'0'152'0,"0"0"-12"16,0 0-27-1,0 0-39-15,0 0-39 0,0 0-32 16,-6 0 7-16,6 0-10 16,0 0 0-16,0 0-3 15,22 0-3-15,18 0 6 16,6 0 11-16,12 3-11 15,10-3 15-15,-4 0-11 16,-2 0 0-16,-16 0 5 16,-6 0-4-16,-9-5-3 15,-16-2 15-15,-3-2-7 16,-12-3 34-16,0 1 2 16,0-1-19-16,0-4 14 15,0 1-21-15,-18 2-6 16,-4 3 8-16,-2-3-18 0,-4 6 4 15,7 2-1-15,8-1-3 16,7 4 6-16,0 2-9 16,6 0-1-16,0 0 0 15,0 0-4-15,0 0 3 16,0 0-6-16,12 0 2 16,10 8 3-16,8 4 2 15,4 3 0-15,6 1 0 16,-6-1 3-16,0 1-3 15,-10-4 0-15,-2 4 3 16,-16-1-8-16,-6 3 5 16,0 1 0-16,0 1-4 15,-34 0-20-15,-12 0-74 0,12 0-117 16,10-2-213-16</inkml:trace>
  <inkml:trace contextRef="#ctx0" brushRef="#br0" timeOffset="2">4593 2547 567 0,'0'0'147'0,"0"0"-53"16,0 0 51-16,0 0-43 16,0 0-42-16,0 0-15 15,0 2-41-15,24-2 14 16,22 0 13-16,10 0-19 16,-4 0 31-16,6 0-5 15,-2-2 3-15,-10-4 11 16,-15 1-32-16,-4 3 9 15,-14 2-12-15,-13 0-16 16,0 0 8-16,0 0-9 16,0 0-5-16,0 0 0 15,0 15-4-15,-13 13 9 0,-14 3 0 16,-13 2 2 0,-6-2 2-16,-7 2-3 0,1-2-1 15,0-8 9-15,12-6-6 16,18-4 2-16,10-10-5 15,12-3 9-15,0 0-9 16,0 0 0-16,0 0 0 16,18 0-2-16,4 0 15 15,18 0-13-15,0 0 1 16,6 0 6-16,-6 0-12 16,6 0 5-16,0 12 0 15,0 4-1-15,0 7-5 16,-6 0 6-16,-6 0 0 15,-9 1-3-15,-10 1 0 0,-15-5-3 16,0-2 0-16,0-3 5 16,-40 1-21-16,-28-4 22 15,-11-1-7-15,-7-4 14 16,15-5-9-16,3-2 2 16,22 0-13-16,6 0 6 15,28 0-63-15,12 0-71 16,0-12-40-16,74-24-440 15</inkml:trace>
  <inkml:trace contextRef="#ctx0" brushRef="#br0" timeOffset="3">2617 2521 708 0,'0'0'224'16,"0"0"-96"-16,0 0 0 15,0 0-16-15,0 0-74 16,0 0-11-16,-13-19-27 16,32 19 0-16,21 0-2 15,6 6 5-15,-6 13-3 16,0 6 0-16,-6 5 6 15,-13 6-14-15,-9 7 8 16,-12 6 0-16,0 4 3 16,-46 6 1-16,-15-5 0 15,2-11-3-15,13-12 3 16,6-16 1-16,13-4-5 0,14-6 0 16,7-3 2-16,0-2 0 15,6 0 5-15,0 0-6 16,0 0 5-16,0 0-7 15,0 0 1-15,0 0-7 16,34 0 4-16,3 0 3 16,18 0 4-16,-3 0-4 15,7 0 4-15,8 0-9 16,13-10-95-16,12-2-148 16,-12-4-164-16</inkml:trace>
  <inkml:trace contextRef="#ctx0" brushRef="#br0" timeOffset="4">3234 2786 701 0,'0'0'146'0,"0"0"-21"15,0 0-8-15,0 0-56 16,0 0-59-16,0 0-2 16,0 0 11-16,166 0-11 0,-73 0 12 15,-1-10-4-15,-12-3 8 16,-16 3 15 0,-8 4-18-16,-26 0 21 0,-8 3 9 15,-10 1-13-15,-12 2 6 16,0-3-17-16,0 3-2 15,0-5 18-15,0-3-23 16,-12-5-10-16,-16 1-2 16,-3 0-2-16,-9 1 2 15,13 0 4-15,-1 4-4 16,4 2 6-16,8 0-2 16,4 0-4-16,6 2 0 15,6 0 7-15,0 1-9 0,0 2 2 16,0 0-8-1,0 0 4-15,18 0-5 0,16 0 9 16,0 0 0-16,6 8 9 16,0 4-9-16,0 6 0 15,0 3 0-15,0 2-4 16,-10-3 5-16,-14 0-1 16,-4-2 0-16,-12 0-10 15,0 0 10-15,-19 0-28 16,-27 2-82-16,-9-2-59 15,3-2-132-15</inkml:trace>
  <inkml:trace contextRef="#ctx0" brushRef="#br0" timeOffset="5">5579 2707 637 0,'0'0'249'15,"0"0"-193"-15,0 0 41 16,0 0 1-16,0 0-25 16,0 0-31-16,-40-2-34 15,40 2-1-15,6 0-5 16,34 0 3-16,13 0 16 0,14 0-9 15,19 0-4-15,7 0 6 16,-7 0-7-16,0 0 0 16,-13 0 5-16,-14-10-8 15,-19-1 39-15,-13 4-10 16,-27-1-2-16,0 3 12 16,0-3-17-16,0-4 0 15,-21-4-26-15,-19-2 5 16,-6 1-5-16,0 4 5 15,6 3-5-15,15 1 11 16,4 5-6-16,15 1-2 16,6 1-3-16,0 2-2 15,0 0-3-15,0 0 1 0,0 0 1 16,33 9-6-16,13 15 14 16,1-1-5-16,5 2 0 15,-6-2 5-15,0 4-6 16,-12-3 1-16,-7-1 0 15,-2-2-2-15,-16-6 4 16,-3-2-3-16,-6 0 1 16,0-1-13-16,-46 1-7 15,-9 0-70-15,-3 2-105 16,5-1-96-16,13-2-659 16</inkml:trace>
  <inkml:trace contextRef="#ctx0" brushRef="#br0" timeOffset="6">6698 2441 883 0,'0'0'197'15,"0"0"-57"-15,0 0 2 16,0 0-51-16,0 0-45 0,0 0 12 16,0-48-39-1,0 48-18-15,0 0-1 16,0 11-13-16,0 19 8 0,-6 11-1 16,0 5 12-16,6 3-4 15,0-3-2-15,0-1 0 16,18-7-3-16,10-7 3 15,6-8-1-15,-10-10-1 16,4-5-3-16,-1-8 5 16,-2 0 0-16,3 0 1 15,-16-5 8-15,3-13-8 16,4-8 9-16,-13-4 4 16,-6-1-11-16,0 6 16 0,0 4-13 15,0 11-4 1,0 5 16-16,0 5-14 0,0 0-4 15,0 0 0-15,0 2-19 16,0 26 12-16,-6 11 5 16,0 2 4-16,6-1-6 15,0-1 10-15,0-6-6 16,0-2 0-16,0-3-5 16,0-8-4-16,6-2-111 15,0-7-154-15,15-6-247 16</inkml:trace>
  <inkml:trace contextRef="#ctx0" brushRef="#br0" timeOffset="7">9513 2441 726 0,'0'0'219'0,"0"0"-92"16,0 0 20-16,0 0-39 0,0 0-29 15,0 0-37 1,-40-30-17-16,40 30 15 0,-6 0-39 16,6 0 19-16,0 0-7 15,0 0-5-15,0 2 2 16,0 1-10-16,0-3 2 15,0 8-5-15,-6 0-1 16,0 4 4-16,6 7 0 16,-7-3 7-16,7 3-9 15,0-1 2-15,0 0 0 16,0 0-6-16,0 0 11 16,13-1-5-16,8 4 0 15,10-1 5-15,-3 3-3 0,5 0-2 16,-8-2 0-1,-3-3-2-15,-4-3 9 0,-3 0-7 16,-8-2 0-16,-1-3 4 16,-6-2-7-16,0-1 3 15,0 1 0-15,-40 0 1 16,-13-1 6-16,-8-1-7 16,3-3 0-16,-1-3-6 15,19 0-20-15,6 0-94 16,22 0-131-16,12-16-142 15</inkml:trace>
  <inkml:trace contextRef="#ctx0" brushRef="#br0" timeOffset="8">9535 2350 63 0,'0'0'909'0,"0"0"-717"0,0 0-2 16,0 0-54-16,0 0-95 15,0 0-28-15,159-64-13 16,-106 64 6-16,-1 0-13 16,-6 21-10-16,-6 16-123 15,-6 9-215-15,-22 14-639 16</inkml:trace>
  <inkml:trace contextRef="#ctx0" brushRef="#br0" timeOffset="9">9805 3229 501 0,'0'0'494'0,"0"0"-363"0,0 0 56 16,0 0-59-16,0 0-48 15,0 0-19-15,-6-69-42 16,6 69 0-16,0 0-19 15,0 0 4-15,0 14-11 16,-6 23 4-16,0 11 3 16,6 11 11-16,-7 1 0 15,7 1-10-15,0-1-1 16,0-3 6-16,0-3-7 16,0-6 1-16,0-2 0 15,0-10 2-15,0-5 4 0,0-11-6 16,0-10 0-1,0-7 4-15,0-3-3 0,0 0-1 16,0 0 2-16,0 0 16 16,-9-15-16-16,-9-11 6 15,-10 0-8-15,-3 1 8 16,4 2-11-16,-1 5 3 16,3 5 0-16,4 6-5 15,9 7 0-15,6 0 5 16,6 0-1-16,0 0-16 15,0 2 15-15,12 21-10 16,15 5 12-16,7-5-2 0,-3-2 7 16,15-9-5-1,0-4 0-15,10-8 6 0,-4 0 4 16,0 0-10-16,0-5 1 16,-12-13 5-16,-6 0 0 15,-6 0-1-15,-16-2-4 16,-12 2 3-16,0-2-8 15,0 2-55-15,0 13-112 16,-6 5-237-16</inkml:trace>
  <inkml:trace contextRef="#ctx0" brushRef="#br0" timeOffset="10">9747 4520 511 0,'0'0'286'16,"0"0"-123"-16,0 0 5 0,0 0-6 15,0 0-62-15,0 0-23 16,6-75-6-16,-6 75-44 16,0 0 12-16,0 0-12 15,0 0-20-15,0 0 1 16,0 0-8-16,0 0-4 15,0 13 2-15,-6 17-17 16,-16 14 19-16,4 10 2 16,12 0 4-16,6-1-5 15,0-3-1-15,0-3 0 16,0-11 0-16,18-5 4 16,16-11-4-16,0-10 2 15,6-2 5-15,-7-8-1 16,-8 0-4-16,-4 0 0 15,-8 0 11-15,-13-8-9 0,6-7 6 16,-6-6 9-16,0-1-14 16,-12 0-2-16,-35 3-3 15,14 3-1-15,-1 9-9 16,6 4 5-16,4 3-15 16,2 0-67-16,-2 18-166 15,2 2-290-15</inkml:trace>
  <inkml:trace contextRef="#ctx0" brushRef="#br0" timeOffset="11">9089 4698 725 0,'0'0'192'15,"0"0"-56"-15,0 0 20 16,0 0-18-16,0 0-63 16,0 0-28-16,-46 0-1 15,0 0-25-15,-19 0-8 16,-27 2 4-16,-9 9-16 0,-4-2 17 15,-2 5 1-15,2-5-14 16,-3 2 16-16,4-3-14 16,12-2-5-16,12-4 11 15,18 0-3-15,29-2-9 16,14 0-1-16,19 0 9 16,0 0-21-16,0 0 12 15,0 0 0-15,0 0-6 16,0 0 2-16,0 0 4 15,12 0 0-15,4 0 2 16,-10 0-6-16,6 0 4 16,-12 0-21-16,6 0-12 0,1 0-60 15,8 0-36-15,-3 0-101 16,1 0-132-16,8 0-307 16</inkml:trace>
  <inkml:trace contextRef="#ctx0" brushRef="#br0" timeOffset="12">8090 4586 423 0,'0'0'309'0,"0"0"-153"16,0 0 8-16,0 0-5 16,0 0-66-16,0 0-57 15,0-20 6-15,0 20-29 16,-12 0-10-16,-28 12-3 15,0 11 8-15,-15 5 15 0,2 3-20 16,7 0 5-16,0-2 8 16,6 0-7-16,-6-1-4 15,6-5-5-15,13-7 3 16,8-6 7-16,13-5-8 16,6-5 1-16,0 0 1 15,0 5-3-15,12 0-1 16,22 5 1-16,18 3 2 15,22 0 7-15,0 2-10 16,12 1-8-16,-15 2-91 0,-10 2-231 16,-15 3-535-1</inkml:trace>
  <inkml:trace contextRef="#ctx0" brushRef="#br0" timeOffset="13">6772 4649 687 0,'0'0'196'15,"0"0"-78"-15,0 0 13 16,0 0-12-16,0 0-57 15,0 0-39-15,-6-7-9 16,46 7-4-16,-10 0 10 16,19 0 1-16,-2 0-7 0,-8-5 29 15,-14 2-19-15,-3 3-2 16,-16 0 11-16,0 0-26 16,-6 0 10-16,0 0-7 15,0 0-10-15,0 0 1 16,0 18-1-16,0 16 0 15,-6 3 15-15,6 5-14 16,-6-4 8-16,6 0-9 16,0-2 9-16,0-5-8 15,0-8-1-15,0-3 0 16,0-5-2-16,0-2-15 16,0-3-59-16,6-2-119 15,0-3-212-15,-6-5-267 16</inkml:trace>
  <inkml:trace contextRef="#ctx0" brushRef="#br0" timeOffset="14">6836 4890 532 0,'0'0'236'0,"0"0"-95"15,0 0-44-15,0 0-52 16,0 0-27-16,0 0-3 15,234-59-15-15,-148 41-11 16,0 0-251-16</inkml:trace>
  <inkml:trace contextRef="#ctx0" brushRef="#br0" timeOffset="15">6978 3492 573 0,'0'0'386'0,"0"0"-225"15,0 0 41-15,0 0-62 16,0 0-79-16,0 0-15 15,-7-11-22-15,7 11-23 16,0 6-2-16,0 22 6 16,0 13-5-16,0 10 21 0,0 8-20 15,0 7 8-15,0 1-4 16,0 2 3-16,7-8-4 16,-7-13-4-1,6-11 0-15,0-17 2 0,0-12 2 16,-6-6-4-16,6-2 2 15,-6 0 5-15,0 0 9 16,0 0-6-16,0-2 21 16,0-21 14-16,0-19-34 15,0-11 5-15,0-11-12 16,-12-5 1-16,0 3-4 16,-4 12-1-16,-2 11 0 15,6 9 2-15,-4 11 2 16,10 11-4-16,0 4 0 0,6 8 8 15,-6 0-17-15,6 0 8 16,0 0-3-16,-6 0 2 16,6 0-17-16,-7 0 12 15,-8 0-12-15,-10 15 19 16,-2 8-7-16,-7 2 7 16,16 1 0-16,2-3-5 15,4-8 10-15,12-7-6 16,0-3 1-16,0-5 0 15,0 0-12-15,0 0 15 16,0 0-3-16,0-2 0 16,21-19 10-16,10-12-8 15,15-3-2-15,-12 1 6 0,6-4-5 16,-12 6-1-16,-10 10 0 16,-3 5 0-16,-8 10 7 15,-7 8-10-15,0 0 3 16,12 0-29-16,0 15 21 15,22 17-1-15,0 0 9 16,6 2-2-16,6-3-3 16,6-1-114-16,-6-2-204 15,-12-5-937-15</inkml:trace>
  <inkml:trace contextRef="#ctx0" brushRef="#br0" timeOffset="16">7832 2605 369 0,'0'0'170'0,"0"0"-54"0,0 0 55 16,0 0-57-1,0 0-45-15,0 0 16 0,-46-15-37 16,46 15-9-16,0 0-7 16,0 0-26-16,0 0 25 15,0 0-20-15,0-3-10 16,18-2 12-16,16 0-5 16,18 0-8-16,28-1 2 15,12-1 8-15,28 0-10 16,12-2 0-16,1 0 0 15,-7-1 4-15,-19-1 0 16,-21 6-4-16,-34-1 6 16,-24 5 4-16,-16-2-9 0,-12 1 15 15,0-1 9-15,0-3 49 16,0-3-46-16,-6-5-17 16,-21 2-11-16,-7 0 2 15,-6 1-2-15,9 3 0 16,3-2 1-16,-5 0 5 15,8-3 0-15,-3 1-6 16,1 1 2-16,14 6 9 16,1 0-8-16,12 5-3 15,0-3 0-15,0 3-5 16,0 0 5-16,0 0-4 16,0 0 2-16,12 0-12 15,35 13 11-15,-1 7 3 16,15-1 0-16,-2 1 5 0,2 3 2 15,-24 0-7 1,-9-6 0-16,-7 2 12 0,-21 2-13 16,0 4 1-16,-74 8-24 15,-52 10-93-15,-58 12-495 16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05T13:00:57.247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538 708 758 0,'0'0'136'0,"0"0"-34"0,0 0 27 16,0 0-56-16,0 0 4 15,0 0-21-15,-6-18-14 16,6 8 33-16,0-8-28 16,12-5-6-16,0-10-15 15,16-8-23-15,-1 2 16 16,4-3-16-16,-3 4 5 15,0 9 3-15,-10 6-9 16,-12 7-1-16,-6 9 21 16,0 2-16-16,0 5 3 15,0 0-9-15,0 0 8 16,0 0-14-16,0 0 6 0,0 0 0 16,-6 0-7-1,-12 0 6-15,-10 0 1 0,0 2 0 16,16 6-2-16,0-2-13 15,12-4 12-15,0 0 3 16,0-2-3-16,0 3-7 16,0 6 7-16,0 5-21 15,24 4 19-15,22 2-2 16,10 0 2-16,2 6 1 16,3 2-1-16,-8 3 1 15,-7 0 4-15,-6 2 0 16,-22-2-1-16,-12-3-8 15,-6 1 9-15,0-2 0 16,-24-2-2-16,-28-4 7 0,-16-6-5 16,0-7 0-16,4-8 4 15,2 0-6-15,16 0 6 16,6-21-4-16,10-4 0 16,8-1-21-16,22-15-95 15,0-10-134-15,12-15-262 16</inkml:trace>
  <inkml:trace contextRef="#ctx0" brushRef="#br0" timeOffset="510">698 121 804 0,'0'0'164'0,"0"0"-3"15,0 0-7-15,0 0-62 16,0 0-2-16,0 0-43 16,-182-111-19-16,170 104 31 15,0 5-44-15,-4 2-1 16,-8 0-10-16,-4 9 7 16,-18 32-11-16,0 11 0 15,0 9 0-15,6 8-6 16,12 2 8-16,16 11-2 15,12 8 2-15,0 1 10 16,6 2-13-16,46-9 1 0,22-18 0 16,12-17-6-16,0-16 9 15,15-15-3-15,-14-10 0 16,-1-8 10-16,-7 0-3 16,-14-8-7-16,-7-18 1 15,4-9 35-15,-16-14-13 16,-6-17 6-16,-12-16 18 15,-16-12-25-15,-12-6 32 16,0 3-26-16,-52 7-8 16,-44 14 15-16,-30 14-32 0,-24 13 6 15,-16 14-9 1,6 15 8-16,28 15-17 0,27 5 9 16,32 0-19-16,14 30-16 15,25 24-103-15,13 15-13 16,21 7-176-16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05T13:00:46.335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  <inkml:brush xml:id="br1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1888 955 330 0,'0'0'340'16,"0"0"-173"-16,0 0-6 15,0 0-45-15,0 0-18 16,0 0-75-16,0 0-20 15,0-37 11-15,52 32-8 0,-6 5-3 16,16-2-3-16,-10 2-8 16,0 0-34-16,-12 0-164 15,-18 10-75-15,-22 8-270 16</inkml:trace>
  <inkml:trace contextRef="#ctx0" brushRef="#br0" timeOffset="148">1915 1100 514 0,'0'0'228'16,"0"0"-100"-16,0 0-47 15,0 0-53-15,0 0-6 0,0 0-17 16,212 0-5-16,-159 0 0 16,11-2-129-16,-8-4-173 15</inkml:trace>
  <inkml:trace contextRef="#ctx0" brushRef="#br0" timeOffset="598">2548 783 737 0,'0'0'189'0,"0"0"-12"15,0 0 9-15,0 0-77 16,0 0-28-16,0 0-20 0,-52-82-11 15,52 82-41-15,0 0 0 16,0 5-18-16,0 21-1 16,0 9 10-16,0 7 0 15,0 1 11-15,0-2-12 16,16-2 1-16,14-6 0 16,10-13-8-16,0-10 5 15,6-10 3-15,-6 0-6 16,0-5 13-16,-6-23 1 15,-6-5-4-15,-10-3-1 16,-6-3 29-16,4 9-22 16,-16 4 5-16,0 14 6 0,0 6-14 15,0 6 23 1,0 0-30-16,0 0-16 0,0 18 16 16,0 19-9-16,0 6 9 15,0 5-5-15,6-5 16 16,6 1-9-16,1-6-2 15,8-7-2-15,-2-5-5 16,2-6-42-16,4-7-46 16,-4-5-98-16,-2-8-204 15</inkml:trace>
  <inkml:trace contextRef="#ctx0" brushRef="#br0" timeOffset="1551">3086 247 1026 0,'0'0'164'16,"0"0"-14"-16,0 0-23 15,0 0-73-15,0 0-10 16,-270-100-24-16,156 97-17 15,-46 3 20-15,-24 0-23 16,-34 10 9-16,-16 8-6 0,10 5 7 16,6-2-4-1,24 4-6-15,31-4 0 0,16-3-1 16,27 2 1-16,15-2 0 16,4 2-1-16,3 3 12 15,11 1-14-15,-5-4 3 16,6-2 0-16,25-3 4 15,2-4 0-15,19-4-4 16,7 0 0-16,8-1 10 16,4-4-13-16,14 6 3 15,-5 5-2-15,6 15-7 16,0 10-2-16,6 13 11 16,0 11-6-16,6 2 16 15,25 2-8-15,9 0 1 16,-7 4-1-16,1-1 24 0,0 2-23 15,-9-2 10-15,2 3 10 16,-14-4-20-16,8-1 17 16,-9-5-18-16,1-7 0 15,2-6 8-15,-3-10-3 16,7-11-7-16,-4-10 0 16,4-6 6-16,2-1-14 15,10-4 8-15,18-4 0 16,28-3 4-16,30 0 5 15,32 0-9-15,33-10 0 16,6-6 8-16,9 3-3 16,-8 1-5-16,5 4 0 0,4 0-2 15,-4 1 2-15,0-1 0 16,-18 0 0-16,6-4-4 16,-18-2-6-16,0-1 10 15,-22-2 0-15,-15 1-7 16,-22 4 13-16,-24-3-6 15,-10 1 0-15,-15 1 8 16,-6 3-8-16,-6-1 0 16,-9-1 0-16,2-3 12 15,-2-6-8-15,-10-4 8 16,4-8 14-16,-19-11-14 16,6-9 24-16,-6-14-25 15,0-7 4-15,-13-11 18 0,-14-9-32 16,-4-11 16-1,-9-5-12-15,6 1 2 0,-12-4 8 16,0 9-15-16,6 11 0 16,-12 17 16-16,-3 17-8 15,-4 16-5-15,-33 13-3 16,-34 11-3-16,-46 13-9 16,-40 6 0-16,0 3-63 15,34 28-13-15,42 7-52 16,50 6-52-16,40 2-248 15</inkml:trace>
  <inkml:trace contextRef="#ctx0" brushRef="#br1" timeOffset="16670">634 921 181 0,'0'0'76'0,"0"0"57"15,0 0-32-15,0 0-43 16,0 0 20-16,0 0-24 15,0 0 19-15,-6 0-1 16,6 0-1-16,0 0 13 16,0 0-40-16,0 0 3 15,0 0 14-15,0-3-27 16,0 3 3-16,0 0-12 16,0 0-24-16,0 0 20 15,0 0-21-15,0 0 0 16,-13 0-5-16,1 0-5 0,-9 0 10 15,2 0 0 1,-8 3 6-16,14 10-16 0,-8-1 10 16,15 4 0-16,-7 0-5 15,13-2 4-15,0 2-1 16,0-4 2-16,0 4-14 16,28-1 7-16,3 3 0 15,9 0 7-15,-7 0 8 16,7 0 3-16,-12-3-10 15,-16 1-1-15,1-4 5 16,-13 0-19-16,0-3 14 16,0 1 0-16,0-2-7 15,-25-1 15-15,-30 1-8 16,2-8 0-16,1 0-11 0,0 0-15 16,12 0-55-16,12 0-28 15,16-5-26-15,12-3-76 16,0-4-204-16</inkml:trace>
  <inkml:trace contextRef="#ctx0" brushRef="#br1" timeOffset="16943">683 1095 157 0,'0'0'171'0,"0"0"-13"16,0 0-45-16,0 0 6 15,0 0-33-15,0 0-39 16,18-10-1-16,-18 10-27 15,0 0-16-15,0 0-6 0,7 0 9 16,-7 18-6-16,6 5 14 16,-6 0-5-16,6 2-1 15,3 2-5-15,-3 0-1 16,7-4 8-16,-1-3-5 16,-3-10-5-16,-3-5 0 15,-6-2-4-15,0-3-27 16,0 0-29-16,0-10-174 15,0-13-338-15</inkml:trace>
  <inkml:trace contextRef="#ctx0" brushRef="#br1" timeOffset="17136">809 821 409 0,'0'0'200'0,"0"0"-117"16,0 0 16-16,0 0-59 16,0 0 9-16,0 0-31 15,-9-5-14-15,9 5-7 16,0 3 3-16,0 15-136 16,0 5-433-16</inkml:trace>
  <inkml:trace contextRef="#ctx0" brushRef="#br1" timeOffset="17687">880 1018 432 0,'0'0'160'0,"0"0"-128"15,0 0 13-15,0 0 7 16,0 0-36-16,0 0 10 16,206-10-13-16,-179 10-11 15,-21 0 5-15,1 4-7 16,-7 4-8-16,0 10 2 0,0 6 0 16,-19-1 6-16,-15 5 14 15,7-8-14-15,8-4 9 16,4-6 0-16,15-5-9 15,0 0 4-15,0-2 3 16,0-3-1-16,0 0-6 16,6 0 0-16,34 0 25 15,15 0-21-15,4-10 8 16,8-9 4-16,-8-3-13 16,-13 1 24-16,-12 1-3 15,-16 2 5-15,-9-3 25 16,-9 3-10-16,0 3 11 15,0 2 4-15,0 5-42 0,-9 4-8 16,-9 4-9-16,-4 0 0 16,-3 0-11-16,13 7 14 15,-9 16-3-15,15 2 0 16,6 1 8-16,0-1-8 16,6-1 0-16,27-4 0 15,20-7 5-15,14 0-5 16,-2-10-7-16,3-3-70 15,-16 0-175-15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05T13:01:14.428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311 518 702 0,'0'0'236'0,"0"0"-53"0,0 0-37 15,0-133-23-15,0 115-46 16,0 10 0-16,0 6-44 16,0 2-10-16,0 0-3 15,0 0-17-15,0 0-3 16,0 20 0-16,0 19 3 16,-6 9-8-16,6 11 5 15,-7 5 0-15,7 8-2 16,0 3 20-16,0 0-18 15,0-3 0-15,25-11 6 16,9-15-6-16,0-18 0 16,-1-10 0-16,-8-10-6 15,9-8 14-15,-6 0-8 16,2 0 0-16,-8-26 3 0,-4-9-1 16,-12-7-2-16,-6-4 0 15,0 0-4-15,-18 6 18 16,-34 4-14-16,-4 8 0 15,-14 7-1-15,-4 6-18 16,-6 5 16-16,6 5 3 16,16 5-15-16,18 0 24 15,21 0-9-15,19 0 0 16,0 0 8-16,0 0-27 16,25-3 19-16,43-7 0 0,24-5 1 15,6-3 14 1,16-5-18-16,-10 2 3 0,-8 0-44 15,-32 9-4-15,-24 4-80 16,-28 8-72-16,-12 0-76 16,0-5-338-16</inkml:trace>
  <inkml:trace contextRef="#ctx0" brushRef="#br0" timeOffset="456">563 119 43 0,'0'0'680'0,"0"0"-478"15,0 0-48-15,0 0-51 0,0 0 32 16,-200-118-83-16,175 118-30 16,-2 0 0-16,-13 24-6 15,-6 24-16-15,0 21 0 16,-7 21 5-16,13 12 10 15,0 11-12-15,13 9-3 16,15 8 11-16,12 3 10 16,0 0-21-16,18-13 0 15,34-20 4-15,16-26-4 16,18-23 0-16,6-23 0 16,16-18-4-16,8-10 20 15,10-10-15-15,0-31 8 0,-12-12-1 16,-16-6 56-1,-18-10-35-15,-24-8 11 0,-26-12 7 16,-8-14-34-16,-22-6 31 16,0-4-41-16,-40 4 7 15,-28 9-6-15,-24 13-4 16,-28 20 0-16,-30 25-2 16,-16 23-25-16,0 19-11 15,18 0-51-15,38 38-83 16,24 7-157-16,33-2-725 15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05T11:58:14.843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0 146 902 0,'0'0'184'0,"0"0"-136"16,0 0 75-16,0 0 12 16,0 0-79-16,0 0-18 0,113 0-21 15,9-4 12 1,14-15 14-16,13-2-33 0,3-2 6 15,-10-1-11-15,-13-4 1 16,-30 12 0-16,-43 7-6 16,-26 7-39-16,-30 2-53 15,0 0-69-15,-36 2-8 16,-14 18-161-16,-9-3-453 16</inkml:trace>
  <inkml:trace contextRef="#ctx0" brushRef="#br0" timeOffset="236">629 81 519 0,'0'0'140'0,"0"0"1"0,0 0-14 15,0 0-40-15,0 0-4 16,0 0 6-16,-86 177 8 16,63-111-31-16,9 6-18 15,-5 5 3-15,2 0-23 16,4-2 5-16,0-2-7 15,-4-11-25-15,4 0 15 16,6-7-16-16,1-11-6 16,6-10-29-16,0-17-94 15,0-8-114-15,0-9-113 16,19 0-408-16</inkml:trace>
  <inkml:trace contextRef="#ctx0" brushRef="#br0" timeOffset="637">943 650 106 0,'0'0'697'0,"0"0"-573"16,0 0-18-16,0 0 5 15,0 0-56-15,0 0-23 16,-53-18-29-16,53 18 5 15,0 9-5-15,0 4-3 16,0 0 3-16,0 5 3 0,10-5-6 16,3-5-2-16,0-5 0 15,11 0 2-15,-5-3 5 16,11 0 13-16,7-8 20 16,-11-17 23-16,10 3-28 15,-22 3-6-15,-8-1 10 16,-6 7-16-16,0 2 15 15,0 3-25-15,-26 3-5 16,-4 1 1-16,4 4-7 16,-4 0-1-16,7 0 0 15,9 0-74-15,14 17-32 16,0-9-85-16,0 8-126 16,14-9-374-16</inkml:trace>
  <inkml:trace contextRef="#ctx0" brushRef="#br0" timeOffset="986">1889 233 144 0,'0'0'758'16,"0"0"-612"-16,0 0-17 0,0-154 33 15,0 131-48-15,-13 8-54 16,-1 10-4-16,-9 5-16 15,-3 0-24-15,-4 0 4 16,-6 36-20-16,-1 19 1 16,-12 15 10-16,-1 13-7 0,7 8-4 15,0-1 0-15,17 1 5 16,9-5-9-16,4-6 4 16,13-14 0-16,0-17-4 15,30-19-2-15,3-11 4 16,10-7-1-16,0-12 1 15,0 0-2-15,16-6 1 16,-3-19-1-16,1-5-1 16,-8 5-53-16,-19 8-37 15,-17 10-112-15,-13-1-141 16,0 8-510-16</inkml:trace>
  <inkml:trace contextRef="#ctx0" brushRef="#br0" timeOffset="1388">2173 586 106 0,'0'0'700'16,"0"0"-560"-16,0 0-2 15,0 0-13-15,0 0-38 16,0 0-47-16,0-23-29 15,0 23-11-15,0 18 0 16,-6 3 24-16,6-2-21 0,0 3 0 16,0-8-3-1,0-4 4-15,0-1-4 0,16-9 2 16,4 0 4-16,3 0 11 16,-10 0 0-16,1-9 32 15,-8-7 6-15,-6 0-21 16,10-1 10-16,-10-2-13 15,0 3-17-15,0 2 5 16,0 8-17-16,-16-1-2 16,-4 3 0-16,13 4-5 15,-9 0 4-15,16 0-44 16,0 6-51-16,0 17-27 16,0-2-115-16,0 2-129 0</inkml:trace>
  <inkml:trace contextRef="#ctx0" brushRef="#br0" timeOffset="2076">2795 599 897 0,'0'0'177'0,"0"0"-61"15,0 0 34-15,0 0-43 16,0 0-31-16,0 0-39 16,-63-55-2-16,63 55-35 15,0 0 7-15,43 0-8 16,20 0 2-16,36 0 0 16,1 0 4-16,9-3 2 15,-10-5-5-15,-13 0-2 0,-23-3 5 16,-7 3-6-16,-26 2 5 15,-24 1-4-15,1-4 29 16,-7 1-17-16,0-5 17 16,0-7-8-16,-26 4-16 15,-17-7 17-15,0 2-21 16,-14 4 2-16,4 0 8 16,4 4-5-16,16 5-4 15,10 2-2-15,16 6 7 16,7 0-11-16,0 0 4 15,0 0-4-15,36 14-5 16,14 10 13-16,6 0-4 16,-6 3 0-16,-1-6 6 15,-6 4-5-15,-6-6-1 0,-17 3 0 16,-4 0-5-16,-9-3 9 16,-7 3-4-16,0-2 0 15,-30 4 2-15,-26 4-9 16,-30 3 5-16,0 1-49 15,16-1-12-15,14-1-76 16,26-2-138-16,17-1-292 16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05T13:01:17.931"/>
    </inkml:context>
    <inkml:brush xml:id="br0">
      <inkml:brushProperty name="width" value="0.2" units="cm"/>
      <inkml:brushProperty name="height" value="0.4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6 283 827 0,'0'0'156'0,"0"0"-52"16,0 0-36-16,0 0-8 16,0 0-45-16,252-80 36 15,-113 49 10-15,21 2-47 16,-10-1 38-16,4 5-37 16,-16 0-5-16,-18 9 27 15,-28 1-31-15,-24 4 10 16,-28 3-15-16,-22 1 11 15,-6 4 4-15,-12 3-16 0,0 0 0 16,0 0 15-16,0 0-6 16,-46 0-13-16,-40 13 4 15,-52 23 0-15,-34 12 11 16,-6 8-11-16,-1 1 0 16,26 4-6-16,8 0 13 15,32-4-7-15,33-9 0 16,34-20 8-16,33-9-19 15,13-10 11-15,0-4 0 16,6 0-12-16,53-5 22 16,48 0-10-16,44-19 0 15,36-23 13-15,32-4-12 16,-7 5-1-16,-28 11 0 0,-36 12-9 16,-56 13 16-16,-52 5-7 15,-22 0 0-15,-18 0-8 16,0 0-4-16,-46 20-26 15,-58 24 37-15,-50 12-18 16,-24 2 24-16,6-1-5 16,18-7 0-16,28-9 8 15,34-5-16-15,12-5 8 16,15-8 0-16,31-2-4 16,7-3 14-16,21-9-10 15,6 2 0-15,27-6-5 16,38-5-7-16,49 0 12 15,30-20 0-15,22-21 0 0,18 3 11 16,-8 1-11-16,-38 5 0 16,-34 8 3-16,-30 6-10 15,-34 9 7-15,-22 4 0 16,-18 5-10-16,0 0 16 16,0 0-14-16,-46 5 8 15,-46 32-9-15,-58 14 0 16,-32 11 9-16,4 0 0 15,18-11-4-15,50-11 15 16,42-6-11-16,28-14 0 16,28-10 5-16,12-2-18 15,0-5 13-15,12-1 0 16,49-2 2-16,32 0 7 0,27-5 4 16,12-21-13-16,12-2 10 15,-12-5-14-15,-18 8 4 16,-28 2 0-16,-40 4-1 15,-6 10 18-15,-28 0-15 16,-5 7-2-16,-7 2 5 16,0 0 10-16,0 0-15 15,-47 0 0-15,-39 23-9 16,-40 13 19-16,-24 5-4 16,11 0-6-16,32-11 2 15,27-6-15-15,28-4 13 16,24-2 0-16,10-6 0 15,18-1 3-15,0-4-4 0,12-4 1 16,56-3 0-16,36 0 5 16,56-3-4-16,24-26-1 15,10-5 1-15,-22 3 14 16,-52 8-15-16,-40 8 0 16,-50 9 4-16,-23 4-16 15,-7 2 12-15,-19 0-13 16,-61 18 5-16,-52 20-11 15,-28 5 14-15,-12-4-21 16,28-9-30-16,30-1 13 16,50-4-130-16,36-2-190 15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05T13:01:19.440"/>
    </inkml:context>
    <inkml:brush xml:id="br0">
      <inkml:brushProperty name="width" value="0.2" units="cm"/>
      <inkml:brushProperty name="height" value="0.4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695 134 345 0,'0'0'241'0,"0"0"-73"15,0 0 5-15,0 0-76 0,-206-32 1 16,188 22 14-16,12 5-53 16,6 0 20-16,0 2-43 15,0 3-24-15,0 0 27 16,0-5-39-16,52 0 0 16,40-5 0-16,46-3 15 15,28 0-15-15,0 3 0 16,-12 0 0-16,-22 2-4 15,-46 6 10-15,-34-1-6 16,-30 3 4-16,-22 0 11 16,0 0-7-16,0 0-8 15,-55 0 3-15,-50 26-2 16,-67 17 5-16,-40 11-4 0,-28 10 4 16,16 0 11-16,39-3-12 15,38-10-5-15,55-12 0 16,33-11-3-16,25-13 9 15,34-5-6-15,0-5 0 16,59-3 10-16,67-2-10 16,68-2 0-16,64-31 6 15,34-8 6-15,12 3-10 16,-46 4-2-16,-58 9 0 16,-77 12 13-16,-62 8-14 15,-49 5 1-15,-12 0 0 16,0 0-13-16,-18 0 10 0,-56 14 3 15,-52 20 6 1,-18 9 7-16,-28-3-4 0,0 3-9 16,6 1 0-16,0 1 10 15,12-1-2-15,22-5-8 16,34-4 0-16,24-12 11 16,40-10-22-16,22-8 11 15,12-5 0-15,0 0-9 16,34 0 9-16,52-13 0 15,46-13 1-15,40-7 16 16,18 3-21-16,10 4 4 16,-22 6 0-16,-45 7-12 15,-38 9 16-15,-43 4-4 0,-34 0 0 16,-18 0-3-16,0 14-9 16,-52 13 5-16,-52 21 7 15,-62 10-1-15,-46 8 10 16,-16 5-9-16,4-7 0 15,33-4 13-15,44-12-21 16,49-9 8-16,45-14 0 16,38-10-12-16,15-2 12 15,34-8 0-15,79-5 0 16,72 0 1-16,73-30 13 16,34-19-14-16,-15 3 2 15,-56 15-14-15,-83 14 18 16,-64 12-6-16,-50 5 0 15,-17 0 10-15,-7 0-26 0,0 0 16 16,0 7 0-16,-40 8-17 16,-31 6 31-16,-30 7-14 15,-38 5 0-15,-33 6 11 16,-28 1-10-16,4-1-1 16,24-9 0-16,46-9-4 15,58-8 10-15,50-11-6 16,18 1 0-16,0-3 6 15,0 0-24-15,64 0 18 16,84-10 0-16,76-24-14 16,62-9-9-16,6-1-189 15,-56 6-456-15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05T12:59:53.477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908 1323 7 0,'0'0'115'15,"0"0"-67"-15,0 0-6 16,0 0-42-16,0 0-8 16,0 0-111-16</inkml:trace>
  <inkml:trace contextRef="#ctx0" brushRef="#br0" timeOffset="110857">225 904 621 0,'0'0'156'16,"0"0"-16"-16,0 0-28 15,0 0-13-15,0 0-8 16,0 0-29-16,0 0 8 15,47-51-34-15,-41 33 7 16,6 6 4-16,-6-4-34 16,16-7 11-16,-16 2 5 15,6-9-26-15,3 3 24 16,4-5-19-16,-7 1 2 16,4 3 11-16,-4 5-10 15,-12 0-2-15,6 9-7 0,-6 0 9 16,0 2-7-1,0 1-4-15,0 4 0 0,0 2-4 16,0-1 10-16,-6 4-6 16,-6-1 0-16,-4 3 2 15,-2 0-14-15,5 0 12 16,4 3 0-16,-3 12-12 16,12-2 3-16,0 2 8 15,0 1-6-15,0-1-7 16,0 7 8-16,28 4-5 15,-4 6 11-15,16 0-8 16,-6 1-1-16,6 1 9 16,-6-6 0-16,-10-5 3 15,-2-2-10-15,-10-1 7 0,-6-3 0 16,-6 1-6-16,0-4 6 16,0-2 0-16,-6-7 0 15,-28 1 6-15,-3-4-5 16,-3-2-1-16,0 0 0 15,13 0-4-15,-1 0-17 16,10 0-12-16,5-8-33 16,4-4-44-16,3-9-22 15,6-4-91-15,0-11-160 16</inkml:trace>
  <inkml:trace contextRef="#ctx0" brushRef="#br0" timeOffset="115852">834 863 608 0,'0'0'242'0,"0"0"-68"16,0 0-7-16,0 0-3 15,0 0-82-15,0 0 2 16,0-28-30-16,0 28-34 16,0 0 21-16,0 0-41 15,0 0 2-15,-6 0-4 16,6 13 2-16,-22 13 0 15,10 7 0-15,-16 5 13 16,4 3-17-16,-4-3 4 16,3 1-7-16,-2-6-10 15,-1-3-118-15,16-4-69 0,6-6-179 16</inkml:trace>
  <inkml:trace contextRef="#ctx0" brushRef="#br0" timeOffset="127424">1058 488 228 0,'0'0'224'0,"0"0"-66"16,0 0-10-16,0 0 2 15,0 0-38-15,0-141-44 16,0 131 41-16,6 4-12 16,-6 4-34-16,0 0 16 15,0 2-44-15,0 0-9 0,0 0 5 16,0 0-23-16,0 0-16 16,10 15 7-16,-4 21 1 15,6 15-11-15,0 18 11 16,4 7 0-1,-4 8-1-15,-6 3 14 0,6-9-13 16,4-15 0-16,-4-14 8 16,10-16-17-16,-4-12 9 15,-12-9 0-15,0-9-8 16,10-3-7-16,-10 0 14 16,12-8-3-16,-2-17 4 15,-4-6 4-15,-12-2-4 16,0-3 0-16,0 0-4 15,-6 1 11-15,-22 4-7 16,-6 7 0-16,10 10-3 0,-4 0-10 16,16 9 11-16,-4 1 2 15,10 2-7-15,6 2 20 16,0 0-13-16,0-3 0 16,0 0 5-16,0-5-19 15,0-4 8-15,34-7-35 16,6-6-45-16,0-5-83 15,0-4-16-15,-6 1-143 16</inkml:trace>
  <inkml:trace contextRef="#ctx0" brushRef="#br0" timeOffset="128280">1449 54 639 0,'0'0'156'16,"0"0"-6"-16,0 0-54 16,0 0 0-16,0 0-46 15,0 0-9-15,9-19-6 0,-49 19-28 16,-15 0-2-1,-16 0-5-15,-21 8 11 0,-22 10-6 16,-12 0-5-16,-6 5 0 16,0 0-2-16,-1-3 14 15,26 0-12-15,15-4 0 16,24 0 9-16,16-4-18 16,18-1 9-16,9 1 0 15,-2-1-3-15,8-4 11 16,-2 0-8-16,9 2 0 15,-10 1 6-15,10 0-19 16,-1 5 14-16,-2 1-1 16,9 7 7-16,6 7 6 15,0 9-4-15,0 13 16 0,0 18-9 16,0 9 26-16,0 5-27 16,0 1-5-16,0-4 21 15,0-4-30-15,0-8 18 16,0 0-15-16,0-9 4 15,0-15-2-15,21-9-4 16,-8-13-2-16,8-7 0 16,4-7 15-16,15-4-13 15,12-5 20-15,16 0-5 16,5 0 32-16,4-5-46 16,12-7 2-16,16-4 0 15,15 3 12-15,12-4-16 16,6 1-1-16,0-4 0 15,-2 2-7-15,-32 1 7 16,-5 1 0-16,-32 6-1 0,-21-1 13 16,-6 1-12-16,-21 0 0 15,-4 1 0-15,-9-2 9 16,-6-10-8-16,12-4 27 16,-5-16-4-16,2-10-18 15,-9-11 11-15,0-12-17 16,0-13 8-16,0-7 7 15,-28-6-9-15,-6 3-6 16,-6 8 7-16,-6 9 6 16,-6 17-6-16,0 12-7 0,-16 9 4 15,16 15-15-15,-10 6 19 16,4 5-8-16,-16 6 0 16,-12 10-21-16,-24 0-2 15,-10 28-85-15,0 26-128 16,0 2-353-16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05T13:02:15.864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785 319 709 0,'0'0'143'16,"0"0"13"-16,0 0-37 0,0 0 2 16,0-133 2-16,0 103-59 15,0 1 5-15,0 4-22 16,0 0-23-16,-13 1 31 16,-5 4-45-16,-16 2 4 15,-6 8 1-15,-12 7-6 16,-22 3-7-16,-6 3-2 15,-12 30 13-15,6 13-18 16,6 13 5-16,16 10 0 16,2 10-8-16,22 7 16 15,16 7-8-15,2-1 0 16,22-3 8-16,0-2-16 0,22-3 8 16,15-1 0-1,18-4-5-15,3 0 14 0,4-8-9 16,15-4 0-16,2-11 4 15,7-13-15-15,7-12 11 16,-7-16 0-16,3-12-1 16,-12-3 8-16,-4 0-7 15,-11-8 0-15,-4-18 9 16,-5-7-7-16,-7-15 0 16,0-16-2-16,0-20 45 15,-12-21-40-15,-13-23 27 16,-15-12-20-16,-6-6-4 15,-46 11 13-15,-55 16-19 16,-31 28-2-16,-40 22 0 0,-13 26 8 16,1 20-8-1,24 20 0-15,46 3-8 0,50 5-1 16,36 31-55-16,28 12-45 16,0 19-50-16,52 2-156 15,34 7-324-15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05T13:02:16.666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671 28 738 0,'0'0'139'0,"0"0"-29"16,0 0 19-16,0 0-45 0,-212-24 14 16,150 24-22-16,4 0-36 15,-1 1 24-15,4 12-40 16,9 8 5-16,12 8 2 15,3 13-23-15,-2 17 10 16,5 23-18-16,3 18 3 16,4 22-6-16,21 13 8 15,0 8-5-15,6 3 22 16,34-6-17-16,12-9 26 16,22-13-31-16,12-21 7 15,15-26-7-15,-2-28 0 16,-13-25 0-16,0-18 0 15,-6-7 9-15,6-41-2 16,6-18-7-16,0-17 3 0,-12-17 7 16,-6-9-4-16,-22-11 4 15,-18-8 3-15,-16 0-12 16,-18-2 22-16,-46 10-23 16,-40 7 4-16,-34 13-2 15,-18 19-2-15,-16 19-2 16,4 27-5-16,2 19-64 15,16 16 2-15,22 10-90 16,17 31-165-16,26 8-91 16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05T12:58:27.480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  <inkml:brush xml:id="br1">
      <inkml:brushProperty name="width" value="0.05" units="cm"/>
      <inkml:brushProperty name="height" value="0.05" units="cm"/>
      <inkml:brushProperty name="color" value="#ED1C24"/>
      <inkml:brushProperty name="fitToCurve" value="1"/>
    </inkml:brush>
    <inkml:brush xml:id="br2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4879 6286 982 0,'0'0'178'0,"0"0"-84"15,0 0 70-15,0 0-82 16,0 0-17-16,0 0-28 15,-15-79-34-15,15 89-6 16,-6 26-3-16,0 10 6 16,0 10 1-16,6-3 1 15,-7 2-2-15,7-4 5 16,0-14 4-16,0-8-8 16,0-12-1-16,0-5 4 15,0-10-1-15,0-2 4 16,0 0-3-16,0-23 13 15,7-23-11-15,11-10 2 0,-3-6-8 16,4-5 2 0,-13 1-1-16,3 0 8 15,-3 7-9-15,-6 10 7 0,0 21 1 16,0 16 2-16,0 12-10 16,0 0-6-16,13 9-2 15,5 30-12-15,4 12 20 16,5 5 0-16,-8-5 10 15,8-7-13-15,-8-11 3 16,2-10 0-16,-2-10-11 16,8-8-1-16,-8-5 5 15,8 0 4-15,7-5 6 16,-9-21-5-16,9-1 2 16,-7-7 0-16,-2 1 5 15,-4 5-4-15,-8 7-1 0,-7 8 0 16,0 8 11-16,-6 5-16 15,0 0 5-15,0 5-22 16,6 29 21-16,3 9-8 16,-9 6 9-16,0-1 0 15,0 1-6-15,0-5-6 16,0-3-70-16,0-3-96 16,0-8-104-16,0-4-221 15</inkml:trace>
  <inkml:trace contextRef="#ctx0" brushRef="#br0" timeOffset="351">5654 6437 667 0,'0'0'180'16,"0"0"-45"-16,0 0-5 15,0 0-11-15,0 0-66 16,0 0-26-16,-114-67-27 15,108 93 4-15,0 12-5 16,6 5 1-16,0-1 0 16,6-7-4-16,28-6 16 15,0-9-9-15,5-10-3 16,1-10 5-16,-9 0 7 16,3 0-11-16,-6-13 6 0,-10-13 15 15,-12-3 6-15,-6-7 26 16,0-5-32-16,-6-1-20 15,-28 2 10-15,-3 4-12 16,4 8 0 0,-1 10-2-16,12 13-25 0,10 5-56 15,6 1-86-15,6 31-94 16,0 4-74-16</inkml:trace>
  <inkml:trace contextRef="#ctx0" brushRef="#br0" timeOffset="435">5654 6437 488 0</inkml:trace>
  <inkml:trace contextRef="#ctx0" brushRef="#br0" timeOffset="997">5654 6437 488 0,'270'-20'241'0,"-270"-1"-53"0,0 0-26 0,0 3-37 0,0 4 0 16,0 5-41-16,0 2-20 16,0 5-5-16,0 2-45 15,0 0 12-15,0 0-26 16,0 0-6-16,6 9 3 15,22 23-5-15,-6 5 8 16,2 4-4-16,4 3 14 16,-16-6-10-16,10-10 0 15,-4-8 1-15,-6-10-12 16,4-6 10-16,-4-4 1 0,6 0-2 16,4 0 12-1,-4-23-7-15,4-3-3 0,-10-4 6 16,-12-7-3-16,0 2 1 15,0 1-4-15,0 4 9 16,-6 5 0-16,-6 11-5 16,6 7-4-16,-4 7-1 15,4 0-8-15,6 0-3 16,-6 18 6-16,6 15-4 16,0 3 3-16,0-3-4 15,6-5 4-15,34-8-25 16,-6-6 26-16,0-12-20 15,6-2 26-15,0 0-11 16,-10-5 22-16,4-15-9 0,-6-8-2 16,-16-1 4-16,0-4 17 15,-12 0-2-15,0-1 4 16,0 5 5-16,-6 10-24 16,-6 4 21-16,-9 10-16 15,14 5-6-15,-5 0-6 16,-6 15-8-16,-4 28 11 15,4 11-4-15,2 4 13 16,10-6-9-16,6-9 0 16,0-4 0-16,28-9-4 15,18-9 4-15,12-6-10 16,16-10-11-16,0-5-62 16,-10 0-84-16,-18 0-143 0</inkml:trace>
  <inkml:trace contextRef="#ctx0" brushRef="#br0" timeOffset="-2744">850 6406 599 0,'0'0'261'0,"0"0"-96"15,0 0-24-15,0 0-9 16,0 0-54-16,0-133-12 16,-6 115 5-16,-15 0-48 15,-4 3 10-15,10 2-10 16,-4 6-19-16,13 4 16 15,-6 1-20-15,3 2 0 16,9 0-5-16,-7 0-9 0,7 7 14 16,0 21 0-1,0 8 1-15,0 7-9 0,0 6 8 16,34 2 0-16,0-2-7 16,6-3 10-16,0-3-3 15,-9-2 0-15,-10-6 7 16,-2-3-13-16,-10-9 6 15,-3-8 0-15,-6 0-1 16,0-2-6-16,-40 0 1 16,-12-6-13-16,-10-1-27 15,4-6 13-15,18 0-44 16,6 0-39-16,16 0 11 16,18-3-80-16,0-15-59 0,18-5-366 15</inkml:trace>
  <inkml:trace contextRef="#ctx0" brushRef="#br0" timeOffset="-1634">1090 6373 586 0,'0'0'170'15,"0"0"6"-15,0 0-64 16,0 0 43-16,0 0-63 16,0 0-16-16,40-79-23 15,-40 79-51-15,6 2-2 16,0 31-1-16,7 16 1 15,2 7 3-15,-3 7 4 0,7 0-7 16,-4-3 0-16,3-6 9 16,10-11-9-16,-16-9 0 15,7-13 0-15,-4-9-6 16,-9-9-21-16,-6-3-2 16,0 0 12-16,0-10 10 15,0-21-3-15,-21-5 10 16,-10 0-4-16,-15 3-3 15,0 5-3-15,-3 5 8 16,12 10 2-16,9 5-23 16,7 8 19-16,15 0-1 15,-1 0-3-15,7 0 5 16,0 8-9-16,34 8 10 16,18-3 2-16,22-6 0 15,6-7-2-15,-9 0 2 0,3 0 0 16,-22-2 7-16,3-14 1 15,-9 1 1-15,-21-4 15 16,-4 4-6-16,-8 3 37 16,-13 1-12-16,0 2-12 15,0 1 9-15,0-1-34 16,0 5 14-16,0 4-20 16,0 0 8-16,-7 0-21 15,-5 2 10-15,-3 25 3 16,9 8-8-16,6 8 13 15,0 3-5-15,6 0 0 16,34-2 5-16,15-6-4 0,-9-6-1 16,6-9 0-1,-12-9 0-15,-15-6 6 0,-10-6-6 16,-2-2 4-16,-7 0 2 16,0 0 11-16,9-18-14 15,-15-5 4-15,0-5 43 16,0 3-36-16,0 2 7 15,0 4 0-15,0 10-21 16,0 1 25-16,-6 5-24 16,-3 3 1-16,9 0 4 15,0 0-3-15,0 0-3 16,0 0 0-16,0 0-10 16,0 13 6-16,0 15 4 0,0 8 0 15,15 5-3 1,-9 2 7-16,1-2-4 0,5 3 0 15,3-1 9-15,-2-5-14 16,-7 1 5-16,0-6 0 16,0-3-4-16,3-3 8 15,-9-8-4-15,0-3 0 16,0-6 7-16,0-5-12 16,0-2 5-16,0-3 0 15,0 0 6-15,0 0 2 16,0 0-8-16,0-18 18 15,0-15-13-15,0-16 6 0,-15-10-11 16,9-12 0 0,0-8-2-16,-1-8 8 0,1 0-6 15,6 3 0-15,0 12 6 16,0 16-10-16,0 17 4 16,13 16-4-16,14 14-7 15,-2 6-5-15,2 3 7 16,7 0 1-16,-3 12-3 15,-3 14 2-15,-16 5 5 16,3 2-13-16,-15-3 14 16,0 4-34-16,0-6-4 15,-27 0-17-15,-1 0-82 16,-3-2-35-16,-3-3-167 16,7-5-330-16</inkml:trace>
  <inkml:trace contextRef="#ctx0" brushRef="#br0" timeOffset="-1124">2399 6355 646 0,'0'0'175'15,"0"0"-17"-15,0 0-8 16,0 0-72-16,0 0-8 15,0 0-42-15,62-97-22 16,-44 97-6-16,10 0-2 0,6 10 2 16,-1 18-3-16,-14 5 2 15,-1 11-3-15,-8 4 4 16,-10-1 0-16,0-1-8 16,-22-9 11-16,-18 0-3 15,-6-12 0-15,12-7 4 16,10-5-4-16,2-9 0 15,22-1 0-15,0-3 9 16,0 0-6-16,0 0 2 16,0 0 13-16,0 0-15 15,22 0 25-15,11 0-28 16,4 0 0-16,12 0-11 16,-2 0 5-16,5 21 6 15,0 7 0-15,-6 5-10 0,-12 0 6 16,-16-5 4-16,-2-2 0 15,-10-8-8-15,-6-3 8 16,0-5 0-16,-46-5 0 16,-28-5 6-16,0 0-7 15,-3 0 1-15,10-2-52 16,21-11-4-16,18-5-35 16,28-5-2-16,0-8-162 15</inkml:trace>
  <inkml:trace contextRef="#ctx0" brushRef="#br0" timeOffset="-682">3149 6616 255 0,'0'0'576'0,"0"0"-430"15,0 0-24-15,0 0-36 16,0 0-33-16,0 0-10 15,132-33-29-15,-86 17 12 16,0-2-5-16,1 0-17 16,-14 6 11-16,-5 2-15 15,-16 1 4-15,-12 4 12 16,0-2-2-16,0-6 24 16,-12 1-36-16,-22-7 11 15,-6 6-20-15,0 3 7 0,6 3 0 16,4 1-3-16,2 4 5 15,16 2-2-15,6 0 0 16,-4 0 4-16,10 0-9 16,0 0 5-16,0 0-8 15,16 0-2-15,24 0 13 16,12 13-3-16,6 5 0 16,-2 8 12-16,-10 4-19 15,-15 3 7-15,-4 1 0 16,-15-1-11-16,-12-3 15 0,0 1-4 15,0 2 0 1,-24 0-74-16,-16-4-118 16,-6-1-210-16</inkml:trace>
  <inkml:trace contextRef="#ctx0" brushRef="#br0" timeOffset="3195">7581 6375 838 0,'0'0'179'0,"0"0"-19"16,0 0-25-16,0 0-14 16,-13-145-55-16,-8 129-24 15,2 9-3-15,-8 4-37 16,2 3 5-16,-2 0-7 16,-13 8 0-16,-6 23-9 15,-1 9 9-15,14 6 0 0,20 3-2 16,13-3 2-16,0-7-5 15,0-11-27-15,28-10-15 16,3-11 32-16,3-7-11 16,5 0 26-16,-5-2 1 15,6-24 8-15,0-4-6 16,-9-7-3-16,-3 4 6 16,-7 5 25-16,-15 5-18 15,-6 11 1-15,0 6 11 16,0 6-17-16,0 0-16 15,0 0 6-15,0 21-13 16,19 12 9-16,8 2 6 0,13-3-5 16,13-4 4-16,5-10-21 15,3-9 22-15,-2-7 0 16,-13-2 0 0,-6 0 0-16,-13-22 0 0,-8-13 0 15,2-9 32-15,-14-4-18 16,-7-12 24-16,0 2-2 15,0-1-17-15,-22 5 20 16,10 8-28-16,-7 16 6 16,13 14 16-16,-3 11-31 15,3 5 14-15,6 0-16 16,0 13-28-16,-6 28 23 16,0 15-3-16,-1 11 8 0,7 2 1 15,0-6 11 1,0-4-12-16,0-3 0 0,0-9 6 15,0-12-21-15,13-12 11 16,-1-12-5-16,3-10 0 16,4-1-1-16,15-4 10 15,18-24 1-15,0-6 8 16,3-3-9-16,-9 3 0 16,-21 6 0-16,3 5 0 15,-16 13 7-15,-6 4-7 16,10 6 0-16,2 0-18 15,3 16 17-15,13 12-23 16,-9 5 4-16,3 1 19 16,-4-9-22-16,4-2 23 0,-1-10 0 15,-8-8-4-15,2-5 1 16,-8 0 3-16,11 0 0 16,-8-23 8-16,2-7 5 15,4-9-12-15,-10-2 10 16,-12 0-8-16,0-2 27 15,0 7-29-15,-6 3 0 16,-22 7 9-16,16 11 0 16,6 7-10-16,-1 8 0 15,7 0-20-15,-9 8 16 16,-3 25-8-16,6 13 12 16,6 2-4-16,0 4 11 15,0-7-14-15,0-4 0 0,6-7-34 16,22-14 40-1,18-7-22-15,0-10 23 0,12-3-2 16,16 0 15-16,-6-23-13 16,-4-5 0-16,4-11 3 15,-10 1 1-15,-6-1-3 16,-2 4-1-16,-20 9 6 16,-2 8 4-16,-16 10-10 15,-6 8 0-15,4 0-4 16,-4 0-1-16,0 12-17 15,0 15 14-15,6-2 5 16,-6-7-34-16,4-5 32 0,-10-8 1 16,0-2 4-1,0-3-3-15,0 0 6 0,0 0-3 16,0-3 12-16,0-17-2 16,0-5-10-16,-22 1 0 15,4 1 7-15,-10 4-5 16,10 5-2-16,-4 4 0 15,16 7-4-15,-6 3-3 16,-4 0 2-16,-2 26 4 16,-4 9 2-16,4 9-8 15,18-3 7-15,0 0 0 16,0-8 0-16,0-8-23 16,28-6 12-16,2-10 4 15,4-6 2-15,-6-3 4 16,12 0 1-16,-16-10 0 0,10-15 7 15,-6-6-3-15,-10-5 16 16,-5 0 6-16,2 5-18 16,-15 6 25-16,0 10-24 15,0 9-2-15,0 6 4 16,0 0-11-16,0 0-6 16,0 14-12-16,0 16 18 15,0 8-2-15,18-2 2 16,16-2 0-16,0-9-2 15,6-7 13-15,0-8-11 16,-9-7 0-16,9-3 9 16,-7 0-2-16,1 0-7 0,6-16 0 15,-6-4 3-15,-3-3 11 16,-4 0-12-16,1 3-2 16,-3 6 1-16,2 9-8 15,1 5 5-15,-4 0 0 16,4 10-3-16,-9 11-29 15,2 2 23-15,-15-3-4 16,0-4-32-16,-6-7 40 16,0-6-9-16,0-3 16 15,0 0-6-15,0 0 17 16,0-3-8-16,0-19-3 16,-27-4 8-16,-4-2-1 15,3 5-7-15,-12 5 3 0,7 8-3 16,8 8 6-1,-9 2-9-15,6 2 3 0,-2 31-3 16,8 6-6-16,4 5 9 16,18-11 0-16,0-6-4 15,0-6 4-15,31-8 0 16,8-10-1-16,1-3 2 16,7 0 8-16,-1-16-9 15,3-12 0-15,-18-8 21 16,9-7-15-16,-13-9 37 15,-8-4-1-15,-13-5-28 16,-6-3 32-16,0-2-35 0,0 10-2 16,-6 12 21-16,-7 19-28 15,7 14 13-15,0 8-15 16,0 3-11-16,-3 19 11 16,-4 26-21-16,1 14 21 15,-3 5 1-15,15-2 8 16,0-1-9-16,15-7 0 15,19-3-46-15,12-7-14 16,6-6-57-16,7-12-106 16,2-10-164-16</inkml:trace>
  <inkml:trace contextRef="#ctx0" brushRef="#br0" timeOffset="3976">11444 6074 886 0,'0'0'208'16,"0"0"-57"-16,0 0-4 15,0-131-45-15,0 116-32 0,0 10-27 16,0 5 3-16,0 0-42 16,0 0-4-16,0 34 0 15,0 22-7-15,0 17 6 16,0 9 1-16,6 3 0 16,0-4-1-16,3-4 11 15,-3-11-10-15,1-12 0 16,5-13 2-16,-6-18-16 15,0-9 8-15,-6-12-28 16,9-2 25-16,-9-11-8 16,0-28 17-16,0-8 0 15,-21-9-15-15,-19-4 8 16,-6 10 6-16,6 8 1 16,15 12-6-16,4 15 12 15,15 4-6-15,-1 6 0 0,7 5 1 16,0 0-10-16,0 0 9 15,13 0-8-15,39 3-2 16,22 7 6-16,18-2 4 16,0-8 0-16,-12 0 9 15,-18 0-9-15,-23 0 0 16,-14 0 0-16,-3 0 27 16,-16 0-22-16,-6-3 27 15,0 3-9-15,0 0-19 16,0 0-1-16,0 0-3 15,0 0-15-15,0 18 14 16,0 10-3-16,0 6 4 0,0 1 0 16,0-5 6-1,24-7-6-15,25-5 0 0,10-9 0 16,-1-9 4-16,-12 0 4 16,4-4-5-16,-26-19 7 15,-12-5-6-15,-2-5 29 16,-10-8-30-16,-10-2 0 15,-36 0-5-15,-12-1 5 16,-10 11-3-16,10 10 0 16,6 18-32-16,12 5-32 15,18 28-101-15,22 18-136 16,0 3-192-16</inkml:trace>
  <inkml:trace contextRef="#ctx0" brushRef="#br0" timeOffset="4936">12522 6309 916 0,'0'0'152'15,"0"0"34"-15,0 0-26 16,0 0-78-16,-58-138-13 16,40 128-14-16,2 2-47 15,4 8 15-15,-10 0-23 16,-2 3-4-16,-4 22-5 15,10 11 12-15,-4 0-3 0,16-1 0 16,6 2-24 0,6-10 24-16,34-6-26 0,12-8 25 15,-2-11-11 1,-4-2 23-16,-6 0-11 0,-10-13 16 16,4-5-5-16,-21-7 50 15,-4 4-35-15,-9-2-6 16,0 8 19-16,0 8-35 15,0 2 15-15,0 5-18 16,0 0 7-16,-9 15-16 16,2 34-10-16,-11 24 18 15,18 20 4-15,0 9 6 16,0 5-10-16,6-5 0 16,13-7 8-16,-4-9-12 15,-9-12 4-15,-6-14 0 0,0-17-6 16,0-15 0-16,0-13 6 15,0-12-2-15,0-3 5 16,-21 0-5-16,-10-10 2 16,-9-26-11-16,6-10 7 15,-6-13-29-15,22-4 14 16,18-9-4-16,0-3-15 16,18 4 30-16,40 2-16 15,10 3-1-15,12 7 24 16,12 1-33-16,-12 6 16 0,-6 8 12 15,-16 6 6 1,-24 5 1-16,-9 5 6 0,-4 1 0 16,-9 3 38-16,4 3-38 15,-10-4 24-15,-6 2-5 16,0 5-24-16,0 3 25 16,0 4-25-16,0 6-1 15,0 5-1-15,0 0 0 16,-6 0-2-16,-10 13-2 15,10 15 1-15,6 5 0 16,0 1 3-16,0-4 0 16,28-7-6-16,18-10-2 15,-6-5 8-15,6-8 0 16,-6 0 3-16,0-6 3 16,-9-22-6-16,-4-5 0 15,1-10 25-15,-16-6-18 0,-5-2 21 16,-7-5-1-16,0-3-23 15,-7 6 31-15,-11 7-31 16,-10 15-2-16,7 15 11 16,8 12-6-16,7 4-11 15,0 7 4-15,-6 37-12 16,-3 17 7-16,8 16 5 16,7-1 0-16,0-7-4 15,46-5 4-15,-6-13-4 16,7-10-32-16,-1-8-39 15,-19-15-19-15,-14-10-119 0,-13-8-85 16,0 0 6 0</inkml:trace>
  <inkml:trace contextRef="#ctx0" brushRef="#br0" timeOffset="5836">13279 6194 129 0,'0'0'448'15,"0"0"-311"-15,0 0 49 16,0 0-42-16,0 0-40 15,0 0-88-15,86-10-4 16,-25 10 39-16,4 0-5 16,8-5 20-16,7-6-23 15,-15-1-32-15,-10-4 35 16,-18-1-3-16,-9-4 15 16,-16-10 7-16,-3-7-40 15,-9-8 11-15,0-2-8 0,0-2-24 16,-15 12 30-1,2 14-29-15,1 11 1 0,3 10 9 16,3 3-12-16,6 0-3 16,-12 3 0-16,-7 34-4 15,-2 20 0-15,8 9 4 16,7 5 0-16,6-1-5 16,0-4 12-16,19-7-7 15,8-13 0-15,-2-10 6 16,-10-15-10-16,4-12 4 15,-13-6 0-15,-6-3-2 16,15 0 14-16,-3-5-10 0,16-20 2 16,18-9 7-16,-15-4-8 15,9 2-3-15,-12 5 0 16,-22 13 4-16,0 6 1 16,0 9-5-16,-6 3 0 15,9 0-6-15,-3 0 2 16,13 18-10-16,2 8 14 15,4 2-3-15,9-3 6 16,-7-4-3-16,4-6 0 16,-3-5 9-16,-1-6-13 15,-2-4 4-15,3 0 0 16,-10 0 2-16,4-12 7 16,-10-13-9-16,9-8 3 15,-14-3 8-15,-7 0-5 0,0 1-6 16,0 3 0-16,0 7-1 15,-7 10 4-15,-8 7-3 16,15 8 0-16,-12 0-19 16,-1 0 15-16,-2 25-2 15,3 12 6-15,-1 1-7 16,13 3 8-16,0-3-1 16,0-10 0-16,0-5 3 15,13-13-15-15,-1-5 12 16,3-5 0-16,4 0 1 15,9 0 5-15,5-15-4 16,13-10 4-16,1-3 3 16,-14-6 3-16,-2 9-12 0,-3 2 0 15,-10 10 5-15,10 8-2 16,-7 5-6-16,10 0 3 16,3 18-10-16,12 12 2 15,0 4 8-15,-6-1 0 16,6 0-9-16,-12-2-5 15,12-8 3-15,-6-8-14 16,6-7-30-16,-12-8 25 16,0 0-69-16,-22-5-113 15,-12-24-257-15</inkml:trace>
  <inkml:trace contextRef="#ctx0" brushRef="#br0" timeOffset="-72647">976 457 492 0,'0'0'299'0,"0"0"-131"16,0 0-27-16,0 0-4 15,0 0-55-15,0 0-22 16,6-138 6-16,-6 121-51 16,0 1 16-16,0 0-13 0,-12 9-18 15,0 0 5-15,-10 4-5 16,4 3-5-16,-10 0 3 16,1 0-6-16,2 3 8 15,-3 14 1-15,16 6 10 16,-3 6-16-16,9 6 5 15,6 4 0-15,0-1-6 16,33 3 5-16,20 2 1 16,2 1 0-16,3 0 0 15,10-2-9-15,-10 2 11 16,-18-3-2-16,0-6 0 16,-21-1 7-16,-13-6-7 15,-6-2 0-15,0-6-8 16,-12-5 1-16,-35 0-21 15,-17-7 28-15,-10 0-3 0,-6-8 3 16,13 0-39-16,14 0-13 16,7-3-44-16,28-12 11 15,18-10-34-15,0-18-54 16,37-11-115-16</inkml:trace>
  <inkml:trace contextRef="#ctx0" brushRef="#br0" timeOffset="-71544">1293 258 596 0,'0'0'266'0,"0"0"-119"0,0 0-8 16,0 0-33-16,0 0-70 15,0 0-15-15,0 15-21 16,9 37 0-16,10 16 30 15,2 8-27-15,-9-1 20 16,7-1-23-16,-4-7 12 16,-3-9-10-16,1-9-2 15,-7-16 0-15,3-10-2 16,-3-12 2-16,-6-9-14 16,0-2-15-16,0 0 16 15,0-11 8-15,0-17 5 16,0-7 0-16,-27-4-3 0,-13 6 8 15,0 0-5 1,6 7 0-16,3 9 3 0,3 6-10 16,1 6 7-16,8 5-11 15,13 0 6-15,-6 0-6 16,12 0 11-16,0 0 0 16,0 13 7-16,0-3-14 15,46 0 7-15,6 1 0 16,1-5 5-16,8-2 2 15,-9-4-7-15,-6 0 0 16,-12 0 10-16,12-3-2 16,-21-12-5-16,2-3 12 15,-8 2 41-15,-10 1-25 16,-9 3 26-16,0 0-8 0,0 1-37 16,0 3 25-16,0 6-32 15,-9-1-2-15,9 3 0 16,0 0-3-16,-6 0-4 15,0 8 2-15,6 20 2 16,0 2 9-16,0 6-9 16,6-3 0-16,28-2-6 15,6-6 9-15,6-7-3 16,0-4 0-16,-6-10 0 16,-13-4-1-16,-2 0 1 15,-4 0 0-15,-8-7 11 0,-1-11-1 16,-3 0-6-1,-9 2 16-15,6 1-16 0,-6 5 39 16,0 5-31-16,0 5 0 16,0 0 10-16,0 0-19 15,0 0-4-15,0 7 1 16,0 25-4-16,7 14-2 16,-7 7 6-16,6 3 0 15,0 6-4-15,-6-6 11 16,6-5-7-16,3-5 0 15,-3-13 8-15,-6-10-8 16,6-8 0-16,-6-7 0 16,7-8-7-16,-7 0 19 15,6 0-12-15,-6 0 7 16,0 0 1-16,0-26 6 16,0-13-14-16,0-8 0 0,0-13 5 15,-6-5-1-15,6-7-4 16,0 1 0-16,0 11 8 15,0 12-13-15,0 21 5 16,0 10 0-16,0 12-9 16,0 5-1-16,0 0 10 15,18 0-3-15,22 16-1 16,0 9-3-16,6 6 7 16,-12-1-4-16,0 2-8 15,-16-4-7-15,-18-3 8 16,0-2-10-16,0 0-34 0,-24-5 21 15,-23-3-47 1,1-4-7-16,6-4-24 0,19-4-57 16,9-3-23-16,12 0-149 15</inkml:trace>
  <inkml:trace contextRef="#ctx0" brushRef="#br0" timeOffset="-71301">2393 268 844 0,'0'0'194'0,"0"0"5"16,0 0-43-16,0 0-71 0,0 0-31 16,0 0-54-16,0-23 0 15,0 69 2-15,-12 21 7 16,6 9 6-16,-16 14-15 15,4-1 0-15,5 3-2 16,-2-8-89-16,15-14-213 16,0-12-405-16</inkml:trace>
  <inkml:trace contextRef="#ctx0" brushRef="#br0" timeOffset="-70805">2565 736 365 0,'0'0'495'16,"0"0"-311"-16,0 0-65 16,0 0 0-16,0 0-53 15,0 0-62-15,16-29-4 16,24 29 0-16,18 0 2 15,10-2 15-15,-10-3-10 16,-6 0-7-16,-18-1 0 16,-6 2 14-16,-16-2-9 15,-6-4-3-15,0 3 2 0,-6-5 37 16,0-5-40-16,0 5 9 16,-24 0-10-16,-10 1 9 15,0 0-6-15,-6 6-3 16,6 0 3-16,10 3-6 15,2-1 9-15,22 1-6 16,0 2 0-16,0 0-4 16,0 0-5-16,28 0 2 15,12 16 7-15,0-2 3 16,6 2 0-16,0-1-3 16,6 0 2-16,-12 6 11 15,0-1-14-15,-6 3 1 16,-10 0 0-16,-8 0-10 0,-16 0 1 15,0 0-45 1,-22 0-84-16,-24-3-66 0,0-1-104 16</inkml:trace>
  <inkml:trace contextRef="#ctx0" brushRef="#br0" timeOffset="-68259">6170 390 670 0,'0'0'156'15,"0"0"-36"-15,0 0-8 16,0 0-13-16,0 0-43 16,0 0-8-16,-18-30-18 15,18 28-10-15,-16 2 11 16,4 0-23-16,-6 0-8 15,-10 0 0-15,6 0 9 16,4 8-14-16,0 7 5 16,18 3 0-16,0-1-7 0,6 6 6 15,40 2 1 1,18 1 6-16,4 3 0 0,6-4 4 16,-22 1-10-16,-6-1 0 15,-12-2-4-15,-22 0 6 16,-6-2-2-16,-6 2 0 15,0-6-7-15,0-1-1 16,-46-1 1-16,-6-5 7 16,-16-2 12-16,4-6-12 15,2-2-25-15,16 0-76 16,22 0-70-16,24-5-14 16,0-25-82-16</inkml:trace>
  <inkml:trace contextRef="#ctx0" brushRef="#br0" timeOffset="-68016">6490 404 503 0,'0'0'204'15,"0"0"-34"-15,0 0-50 16,0 0-15-16,0 0-47 16,0 0-35-16,46 1 22 15,-40 26-28-15,0 5 11 16,0 10-2-16,0 1-25 15,1-2 19-15,-7 0-20 16,9-8 0-16,3-10-3 16,-6-5-14-16,0-8-97 15,0-10-55-15,4 0-56 0,-4 0 27 16</inkml:trace>
  <inkml:trace contextRef="#ctx0" brushRef="#br0" timeOffset="-67711">6514 242 535 0,'0'0'137'16,"0"0"8"-16,0 0-20 15,0 0-59-15,0 0 5 16,0 0-52-16,-126-41-15 16,114 47 0-16,0 14-1 15,12 0-3-15,0 6 0 16,0-6 3-16,6-4-2 0,18-6-1 15,-2-7 0 1,3-3 15-16,-4 0-14 0,-3-3 16 16,-2-20 2-16,-4-3 6 15,-12-2 29-15,0 3-31 16,0 2-23-16,-12 5 0 16,-10 5-1-16,4 6-4 15,-4 7-26-15,10 0-115 16,12 15-67-16,0 8-428 15</inkml:trace>
  <inkml:trace contextRef="#ctx0" brushRef="#br0" timeOffset="-67088">6852 413 745 0,'0'0'133'16,"0"0"9"-16,0 0-57 16,0 0-14-16,0 0-36 15,0 0-35-15,114-17 24 16,-89 17-20-16,2 0-3 15,-8 0 15-15,-4 0-9 0,-9 3-5 16,0 3-2-16,-6 8-1 16,0 4-7-16,0 2 4 15,-27 8 4-15,-10 0 11 16,-3 3-6-16,-6 0 2 16,12-3-3-16,12-6 5 15,16-1-3-15,6-5-6 16,0-4 0-16,28-1 4 15,12-4 5-15,18-7-4 16,10 0 4-16,12 0-3 16,6-19 7-16,-9-8-13 15,-3 2 0-15,-13-1 1 0,-9 6 5 16,-12-3-6-16,-15 2 22 16,-10 3-9-16,-9-3 55 15,-6 4-29-15,0-3-16 16,0 2 4-16,-15 3-22 15,-4 4 4-15,-8 4-9 16,8 7 8-16,-8 0-15 16,2 0 7-16,-3 23 0 15,10 10-2-15,3-1 2 16,15 5 0-16,0 1 0 16,0 0 15-16,40-2-23 15,6-3 8-15,9-5-63 16,3-7-47-16,10-8-164 0,-3-13-171 15</inkml:trace>
  <inkml:trace contextRef="#ctx0" brushRef="#br0" timeOffset="-66333">8097 462 680 0,'0'0'211'16,"0"0"-62"-16,0 0-8 16,0 0-41-16,0 0-16 15,0 0-64-15,-52-69-12 16,52 69-8-16,-13 23-8 0,7 16 7 16,0 4 1-16,6-2 0 15,0-5-6-15,6-2 1 16,25-15-16-16,9-3 1 15,0-10-15-15,0-6 34 16,-6 0 2-16,0-4 0 16,-10-19 15-16,-9-5-11 15,-2-5-3-15,-13-3 18 16,0-3-20-16,0 5 40 16,-19 0-24-16,-8 5-4 15,-7 12 12-15,9 4-18 16,-2 8-6-16,8 5 0 15,4 0 2-15,15 31-4 0,0 10 2 16,0 5 0-16,34-3-13 16,24-7-17-16,10-11 2 15,5-15-6-15,-8-10 28 16,-4 0 6-16,-2-28 0 16,-19-7 0-16,6-11 32 15,-19-4 10-15,-20-5 31 16,-7-7-3-16,0 4-30 15,-7 1 14-15,-26 11-22 16,5 13-22-16,3 10 40 16,10 16-48-16,15 7 19 15,0 0-21-15,0 46-7 0,0 28 5 16,0 26 2 0,0 15 0-16,22 15 2 0,24 5 2 15,0 6-4-15,0 4 0 16,6-2-1-16,-6-5-6 15,0-20-2-15,10-28-35 16,-23-37 27-16,-8-25-17 16,-13-20 34-16,-2-8-3 15,-4 0 13-15,6-15 0 16,9-24-6-16,-2-15 3 16,-1-7-1-16,-18-1-6 15,0-4 0-15,0 3-1 16,-52 4-65-16,0 8-59 0,-7 6-127 15,4 8-223 1</inkml:trace>
  <inkml:trace contextRef="#ctx0" brushRef="#br0" timeOffset="-70351">3653 432 192 0,'0'0'827'16,"0"0"-657"-16,0 0 8 0,0 0-80 16,0 0-18-16,0 0-80 15,28-43 10-15,-4 78-21 16,-2 8 13-16,2 9-2 15,-8 1 0-15,-4-2 11 16,0 0-10-16,-5-7-1 16,8-11 0-16,-15-13-4 15,6-9 11-15,-6-8-7 16,0-3 5-16,0 0 6 16,0-9 9-16,0-21 16 15,-6-9-18-15,-22-9 12 0,1-6-26 16,-4-7 4-1,3-8-5-15,1-7 7 16,2-7-6-16,3 2-4 0,16 2-1 16,6 17-11-16,0 16 7 15,0 16-7-15,40 14-5 16,13 16-40-16,20 0 16 16,13 21-43-16,-12 20-47 15,-22 15-46-15,-18 3-83 16,-34 2-100-16</inkml:trace>
  <inkml:trace contextRef="#ctx0" brushRef="#br0" timeOffset="-69191">3475 677 179 0,'0'0'421'15,"0"0"-357"-15,0 0 59 16,197-46 12-16,-130 36-85 15,13-1 7-15,0 1-25 16,0 3-9-16,-16 0 25 16,-11-4-26-16,-20 6 12 15,-5-6 24-15,-16 4-11 16,-5-3 31-16,-7-3-4 16,0 3-35-16,0 2 18 15,0 3-46-15,0 2 7 16,0 3-15-16,0 0 14 0,0 0-16 15,0 0-1 1,0 0-12-16,0 26 6 0,0 7 12 16,6 8-6-16,21-3 0 15,7 3 10-15,-9-8-17 16,9-5 7-16,-7-9-24 16,-8-10 19-16,-4-1-16 15,-9-8 21-15,6 0 0 16,-5 0 7-16,-1-13 7 15,3-10-7-15,-9-2-4 16,0-6 28-16,6 3-25 16,0 2 5-16,0 9-7 15,1 4 9-15,-7 8-13 0,6 5 0 16,0 0-10-16,3 0 4 16,10 11-15-16,-7 11 21 15,9 3 0-15,4-2-13 16,-4 0 8-16,-8-5-7 15,2-8 0-15,-3-4 2 16,1-6 3-16,2 0 7 16,-3 0-5-16,7 0 15 15,2-21-6-15,-2 1-4 16,2-2 2-16,-2 0-5 16,-7 7 6-16,-3 4-3 15,3 7 0-15,-5 4 2 0,5 0-9 16,9 2 4-1,-2 19-3-15,2 2-5 16,4-3 1-16,-10 0-14 0,10-7 13 16,-10-3-22-16,4-4 30 15,-7-6-8-15,-3 0 9 16,10 0 0-16,-7-8 4 16,3-18 0-16,-15-2 21 15,0-5-4-15,0-5 12 16,-21 0-18-16,-13-1-6 15,-3 9 33-15,3 9-36 16,7 8 3-16,14 8-7 16,-2 5-8-16,9 0 8 15,6 28 0-15,0 11 2 0,0 2-13 16,0-1 11 0,0-1-10-16,0-9 5 0,21-9-48 15,-2-9 30-15,2-7 1 16,-2-5 22-16,2 0-3 15,-2 0 6-15,-7-25-3 16,10-8 33-16,-10-8-14 16,-6-10 24-16,3-5-18 15,-9-8-5-15,0-5 22 16,0 0-38-16,-27 2 4 16,-1 9 7-16,-3 15-6 15,10 14-2-15,8 14-7 16,7 10 7-16,6 5-18 0,0 5 2 15,0 41 4 1,0 20-8-16,25 14 24 0,2 2-11 16,13-4 0-16,0-9-1 15,6-12-7-15,-6-11-33 16,13-16-14-16,-7-9-3 16,12-15-80-16,-3-6-20 15,-2-4-36-15,-26-24-143 16</inkml:trace>
  <inkml:trace contextRef="#ctx0" brushRef="#br0" timeOffset="-68781">4123 143 556 0,'0'0'138'0,"0"0"-8"16,0 0 2-16,0 0-74 16,0 0 1-16,0 0-44 15,13-18-15-15,-13 18-2 16,-13 5 2-16,-5 18 9 15,-4 3 1-15,16-1-6 0,6-2-1 16,0-5-3-16,0-5 1 16,0-6 6-16,6-7-6 15,22 0 25-15,12 0 41 16,-9-7-12-16,3-16 25 16,-1-8-7-16,-14-4-26 15,-4 2 13-15,-15-1-36 16,0 6-21-16,-40 2-3 15,-6 11-27-15,0 10 17 16,-9 5-8-16,15 8-119 16,15 30-49-16,25 9-100 15,0 1-536-15</inkml:trace>
  <inkml:trace contextRef="#ctx0" brushRef="#br0" timeOffset="-65614">9563 628 891 0,'0'0'111'0,"0"0"40"15,0 0-24 1,0 0-43-16,0 0-13 0,0 0-51 16,-34-148-5-16,68 105 5 15,12-8-17-15,-6-5 17 16,-6-4-9-16,-16 2-11 15,-12 7 32-15,-6 5-30 16,0 7 20-16,-12 9-8 16,-16 9-5-16,4 9 3 15,-4 4-12-15,10 8 1 16,-10 0-9-16,10 8 9 16,-10 27-1-16,6 14 0 15,4 17 8-15,12 11-11 0,6 2 3 16,0-2 0-1,12-6-5-15,28-12 5 0,12-13 0 16,4-15-2-16,2-16-22 16,0-15 24-16,-2 0-3 15,-4-2 3-15,-6-24 9 16,-12-7-1-16,-9-3-8 16,-4-2 7-16,-15 2 8 15,-6 2-4-15,0 4-10 16,0 13 0-16,0 4 13 15,0 7-12-15,0 6-2 16,0 0 0-16,0 6-8 16,0 24 8-16,0 9 0 15,0-1 1-15,19-2-10 0,14-6 9 16,7-7 0-16,0-7-3 16,0-6 0-16,-6-8 3 15,-9-2 0-15,2 0 5 16,-8-2 1-16,-4-21-3 15,-9-8-1-15,-6-5 7 16,0-7 1-16,-21 0-6 16,-25 2-4-16,0 8-9 15,6 10-2-15,15 9 9 16,4 14-28-16,14 0-51 16,7 14-99-16,0 19-20 15,34-2-147-15,18-1-304 16</inkml:trace>
  <inkml:trace contextRef="#ctx0" brushRef="#br0" timeOffset="-65277">10568 442 635 0,'0'0'183'16,"0"0"-3"-16,0 0-62 16,0 0-8-16,0 0-36 15,0 0-28-15,-105-76 5 16,78 76-49-16,8 15-2 15,7 9 0-15,12 8 9 16,0-5-11-16,0 5 2 16,12-7 0-16,34-4 7 15,-6-6-6-15,6-5 0 0,1-10 16 16,-7 0-13-16,-7 0 9 16,-8-13 7-16,-10-15 13 15,-15-6 39-15,0-3-50 16,-6-2-12-16,-28 6-10 15,-12 5-7-15,6 10 5 16,13 16 2-16,8 2-25 16,4 4-39-16,15 30-84 15,0 4-126-15,0-7-342 16</inkml:trace>
  <inkml:trace contextRef="#ctx0" brushRef="#br0" timeOffset="-64817">10992 424 733 0,'0'0'293'0,"0"0"-163"15,0 0 57-15,0 0-84 16,0 0-58-16,0 0-43 16,0 54 12-16,0 15 5 15,0 9-14-15,0 7 4 16,0-1 10-16,-18-7-12 15,18-8 2-15,0-12-7 16,0-18 2-16,0-17 19 16,0-15-22-16,0-4 10 15,0-3 43-15,6-5-14 0,0-28 28 16,9-18-42 0,4-14-22-16,2-6 7 0,-15-10-9 15,-6-4-2-15,0-5 0 16,0 1 11-16,-27 10-11 15,-1 13 0-15,10 15 4 16,11 22-11-16,7 14 7 16,0 10-12-16,13 5 5 15,33 0-41-15,21 8 45 16,-8 19 1-16,2 4-9 16,-15 5-2-16,-6-2 13 15,-21-1-1-15,-19-2-9 16,0 1-4-16,-34 2-19 15,-46 4-35-15,-37 0-97 16,-30-2-204-16,-4-8-704 0</inkml:trace>
  <inkml:trace contextRef="#ctx0" brushRef="#br0" timeOffset="-61223">838 2552 518 0,'0'0'341'0,"0"0"-182"0,0 0-2 16,0 0-30-16,0 0-18 16,0 0-45-16,0 0-13 15,0-129 12-15,0 116-47 16,-15 0 15-16,2 2-20 15,1 4-5-15,-16-1-4 16,10 6-2-16,-16 2 0 16,0 0-6-16,10 0 4 15,-4 17 2-15,7 7 0 16,14 6 1-16,7 6-10 16,0 2 9-16,0 3-1 15,22 2-10-15,12 1 9 16,12 5 2-16,6-3 0 0,0 0-1 15,1-3-4-15,-13-7 5 16,-13-6 0-16,1-4-5 16,-16-8 11-16,-12 1-12 15,0-5 4-15,-6 1 1 16,-34-1-8-16,-21-5 9 16,-4-4 0-16,-3 0-6 15,4-5 2-15,2 0-12 16,23 0-22-16,14-7-14 15,19-14-4-15,6-13-81 16,40-16-92-16,37-5-148 16</inkml:trace>
  <inkml:trace contextRef="#ctx0" brushRef="#br0" timeOffset="-60891">1176 2474 465 0,'0'0'369'16,"0"0"-169"-16,0 0-46 16,0 0 8-16,0 0-77 15,0 0-70-15,-15-44 2 16,15 49-17-16,0 26 0 16,0 15-1-16,15 8 9 0,-3 4-3 15,-12 6-5 1,7-8 9-16,-1-5-6 0,0-12-3 15,3-14 0-15,-3-9-4 16,-6-11-22-16,0-5-20 16,0 0 8-16,0 0 13 15,0-14 23-15,-15-8-16 16,-10-4 18-16,-9-2-10 16,-6 0 16-16,16 3-6 15,-4 4 0-15,7 5 4 16,21 10 3-16,0 0 0 15,0 4-1-15,0 2-6 0,0 0-2 16,40 0-2 0,15 0-5-16,10 0 18 0,8 0-11 15,-8 0 2-15,-16 0 0 16,-3 0 14-16,-21 0-10 16,-4 0 20-16,-15-3 10 15,-6-3 0-15,0 2 28 16,0-4-15-16,0 0-15 15,0 0 3-15,0 1-32 16,-12 2 6-16,-3 0-9 16,15 5-2-16,-6 0-2 15,-7 0-10-15,7 8 14 16,-9 17-10-16,15 6 10 0,0-1-1 16,6-1-7-1,43-7-19-15,9-6 26 0,1-9-11 16,-4-4 12-16,-3-3 2 15,-6 0 6-15,-18 0-8 16,-3-10 7-16,-19 0-2 16,0-1 27-16,-6-1-8 15,0 4-4-15,0 0 17 16,0 3-34-16,0 5 15 16,0 0-18-16,0 0 6 15,0 0-12-15,0 10-6 16,0 24 12-16,15 9-14 15,-8 6 22-15,5 2-8 16,-6 2 0-16,3-2 8 0,-3-5-12 16,0-10 4-16,1-10 0 15,-1-11-7-15,-6-7 18 16,0-6-11-16,0-2 0 16,0 0 7-16,0 0 8 15,0-10-12-15,0-18-1 16,0-11 4-16,0-6 2 15,0-9-8-15,-6-5 0 16,-22-5 7-16,3 0-11 16,4-3 4-16,2 11 0 15,13 11-4-15,0 16 8 16,6 12-8-16,0 11 3 16,19 6-31-16,21 0 30 15,12 0-18-15,-6 11 11 16,-6 10 0-16,0-1-2 0,-6 3 9 15,-16-3 0-15,-3 1-5 16,-8-1-2-16,-7 1-4 16,0-1-29-16,-7 6-2 15,-33-6-62-15,0-2-42 16,1-3-111-16,5-5-314 16</inkml:trace>
  <inkml:trace contextRef="#ctx0" brushRef="#br0" timeOffset="-60526">2301 2420 712 0,'0'0'195'15,"0"0"-51"-15,0 0-32 16,0 0-23-16,0 0-59 15,0 0-27-15,80-41 11 16,-53 61-13-16,-8 7 2 16,-7 10 26-16,4-1-21 15,-16 5 4-15,0-1-1 16,0-3-4-16,-28-5 7 16,0-6 0-16,16-7-14 15,6-10 9-15,0-2-7 0,6-1-2 16,0-6 6-16,0 3-1 15,0-1 0-15,12 3 2 16,28-5-2-16,21 0 4 16,10 0-9-16,15 0-69 15,-6-10-102-15,-6 3-299 16</inkml:trace>
  <inkml:trace contextRef="#ctx0" brushRef="#br0" timeOffset="-60051">3097 2630 819 0,'0'0'144'0,"0"0"-39"15,0 0-15-15,0 0-50 16,0 0-38-16,0 0 28 15,160-39-20-15,-114 34 3 16,0-6 19-16,-6 4-6 16,-9-4 13-16,-4 2 2 15,-15-5-11-15,-2 2 26 16,-10-4-21-16,0-1-6 0,0-3 4 16,-22-1-28-1,-18-2 0-15,-6 8-5 16,6 2 8-16,6 5-5 0,4 5-3 15,8 3 3-15,16 0-10 16,6 0 8-16,0 0-2 16,0 8-2-16,6 12 3 15,34 6-5-15,12 0 5 16,4 2 0-16,2-3 3 16,-6-1 3-16,-6-4-6 15,-6 0 0-15,-12-2 5 16,-16 0-11-16,-6 3 6 15,-6 2 0-15,-12 2-9 0,-40 6 9 16,-16 2-54 0,4 3-108-16,-4-3-200 0</inkml:trace>
  <inkml:trace contextRef="#ctx0" brushRef="#br0" timeOffset="-57691">7627 2381 883 0,'0'0'148'15,"0"0"25"-15,0 0 0 16,0 0-97-16,0 0-62 16,0 0-14-16,126-25 1 15,-34 25-9-15,9 0-27 16,-8 0-92-16,-26 0-15 15,-36 13-37-15,-16 7-73 16,-15 5-309-16</inkml:trace>
  <inkml:trace contextRef="#ctx0" brushRef="#br0" timeOffset="-57560">7768 2524 525 0,'0'0'191'0,"0"0"-68"0,0 0-17 16,0 0-74-16,0 0-31 15,0 0 7-15,252 0-8 16,-160 0-54-16,1 0-248 16</inkml:trace>
  <inkml:trace contextRef="#ctx0" brushRef="#br0" timeOffset="-59000">5288 2529 731 0,'0'0'211'0,"0"0"-64"15,0 0 9-15,0 0-27 16,0 0-53-16,0 0-7 16,28-132-35-16,-41 121-20 15,-2 6-9-15,-10 5-4 16,-2 0-1-16,2 0 0 15,4 0-2-15,2 3 2 16,-8 20 0-16,14 7-3 16,-2 7-7-16,9 3 10 15,6 1 0-15,0 0-4 0,27-3 1 16,20 1-2 0,5-6 5-16,9 0 0 0,-8-5-6 15,-1 0 8-15,-18-5-2 16,-16-5 0-16,-12-2-6 15,3-9 1-15,-9-2-3 16,0 0-8-16,-21 1 10 16,-25-1-3-16,-28 0 7 15,9-5-43-15,-8 0-61 16,27 0-23-16,12 0-49 16,28-23-56-16,6-21-181 15</inkml:trace>
  <inkml:trace contextRef="#ctx0" brushRef="#br0" timeOffset="-58760">5595 2200 663 0,'0'0'175'0,"0"0"31"16,0 0-47-16,0 0-20 16,0 0-34-16,0 0-77 15,7-54-22-15,-7 67-6 16,0 25-21-16,12 16 21 15,0 12 0-15,10 8 4 16,-4 4-1-16,4-4-1 16,-10 0-2-16,0-11 0 15,4-10 0-15,2-9-67 16,-6-15-97-16,10-12-89 16,5-9-123-16</inkml:trace>
  <inkml:trace contextRef="#ctx0" brushRef="#br0" timeOffset="-58422">5884 2688 368 0,'0'0'269'16,"0"0"-81"-16,0 0-28 15,0 0-9-15,0 0-44 16,0 0-37-16,-18-58-6 16,12 58-64-16,6 0-7 15,0 15-4-15,0 13 11 16,0 5 3-16,0-2-3 15,6-6 1-15,22-4-1 16,2-6 0-16,10-7 0 16,0-8 7-16,-6 0-3 0,0 0 11 15,6-16-2-15,-28-7 12 16,6-11 45-16,-18-5-22 16,0-6-10-16,0-1-6 15,-30 6-31-15,-4 6 20 16,0 14-21-16,0 5-5 15,10 13-6-15,-4 2-8 16,10 0-66-16,8 32-49 16,10 7-145-16,10-1-117 15</inkml:trace>
  <inkml:trace contextRef="#ctx0" brushRef="#br0" timeOffset="-57915">6474 2563 734 0,'0'0'224'16,"0"0"-62"-16,0 0-24 16,0 0-24-16,0 0-49 15,0 0-42-15,-40-51 4 16,40 51-27-16,0 0-10 16,0 12 7-16,0 12 6 15,16 3-2-15,8 1-1 16,10 1 4-16,0-4-7 0,12-5 3 15,0-9 0 1,-6-5-5-16,0-6 14 0,-15 0-9 16,-10 0 7-16,-3 0-6 15,-6-14 27-15,1-6 3 16,-7-3 9-16,0 0 11 16,0 0-49-16,0 7 23 15,-7 4-21-15,7 6 1 16,0 6-10-16,0 0 5 15,0 0-23-15,0 3 20 16,16 15-19-16,15 0 16 16,15-5 5-16,3-5-2 15,-3-6-8-15,-15-2 11 16,2 0 0-16,-5 0 4 0,-9-10 5 16,-13-10-6-1,-6-6 20-15,0-3-22 0,0-1 23 16,-25 4-24-16,-9 3-9 15,1 8 7-15,-1 7-27 16,21 8-47-16,13 0-89 16,0 0-192-16,47 11-119 15</inkml:trace>
  <inkml:trace contextRef="#ctx0" brushRef="#br0" timeOffset="-55807">8601 2580 417 0,'0'0'449'0,"0"0"-313"0,0 0 36 15,0 0-68-15,0 0 12 16,141-157-29-16,-116 115-67 16,3 1 28-16,-22 0-13 15,0 2-8-15,-6-2 13 16,0-1-35-16,-19 6 17 15,-8 8-16-15,8 10 2 16,-8 8-6-16,14 8-2 16,4 2-7-16,-3 0 0 15,-7 14-10-15,-2 30 17 16,3 12 0-16,11 7 9 0,7-1-19 16,0 5 10-1,0-7 0-15,19-5 4 0,8-11 3 16,-8-17-7-16,2-13 0 15,-2-9-12-15,-7-5-1 16,16 0 13-16,6 0 0 16,12-19 7-16,0-6 0 15,0-1-7-15,-12 3 0 16,-10 11 8-16,-2 6-16 16,-4 6 8-16,4 0-17 15,12 0 17-15,-10 16-27 16,10 7 16-16,6-2 10 15,0-7-18-15,0 0 12 0,-6-14 7 16,-4 0 0 0,-2 0-6-16,0-5 15 0,-4-16-9 15,-2-5 2-15,-10-7 7 16,-6-5 0-16,-6 0 3 16,0-3-10-16,0 5 29 15,-24 2-25-15,-4 6 1 16,0 11-2-16,10 4 2 15,-4 7-9-15,16 6 2 16,0 0-17-16,-6 21 14 16,-4 17-8-16,10 8 11 15,6-2 0-15,0-3 8 16,16-8-19-16,24-10 11 16,-4-7-3-16,20-14-10 0,-4-2 14 15,6 0-1-15,10-5 0 16,-16-18 8-16,1-2-8 15,-4-7 0-15,-12 2 0 16,-10 2 2-16,1 5 3 16,-10 7-5-16,-12 9 0 15,1 4 7-15,-7 3-14 16,0 0 7-16,15 0-21 16,-9 5 21-16,6 11-24 15,-5-4 15-15,2-4 7 16,-9-3 2-16,0-2-4 15,6-3 4-15,-6 0 0 16,0 0 12-16,0 0-8 0,0-16 14 16,0-7-18-1,0-7 12-15,-6 4-12 0,-22 6 0 16,0 2 0-16,-2 5 0 16,-4 6 0-16,0 7 0 15,0 0-1-15,1 7-5 16,-7 26-2-16,15 11 8 15,13 2 0-15,12-3-4 16,0-5 4-16,0-6 0 16,30-12-2-16,10-8 5 15,6-7-8-15,1-5 5 16,2 0 0-16,-12-9 8 0,-4-12-4 16,-5-7-4-1,-9 2 5-15,2-2 6 0,-15 5-7 16,0 8 0-16,-6 7-1 15,0 5 0-15,0 3-3 16,0 0-2-16,0 0-5 16,6 11-11-16,10 14 15 15,2 6 3-15,10-3 0 16,3-5-5-16,-4-8 8 16,7-1-3-16,0-9 0 15,-9-3 9-15,8-2-7 16,1 0-2-16,6-13 0 15,-6-15 10-15,-3-5-2 0,2 0-4 16,1-3-3 0,0 5 10-16,-9 12-9 0,2 5-2 15,-8 11-1-15,-4 3-7 16,10 0-6-16,-4 8 12 16,-2 15-2-16,2 5-24 15,-9-2 27-15,-5-3-15 16,5-3 16-16,-3-4-7 15,-3-9 6-15,-6-4 1 16,0-3 0-16,0 0 8 16,0 0 1-16,0-6 4 15,0-19-4-15,-6-6 3 0,-22-2-6 16,1 0-6 0,2 2 11-16,-2 8-4 0,-1 8 0 15,9 7-7-15,-8 8-14 16,2 0 12-16,-9 5-15 15,1 35 17-15,8 7-3 16,10 4 4-16,15 1-10 16,0-14 5-16,15-10-15 15,10-12 7-15,8-11 14 16,1-5-2-16,12 0 8 16,7-31-5-16,-7-10 14 15,0-8-10-15,-6-5 3 16,-13-2 27-16,-14 0-23 15,-7-5 6-15,-6 2 4 16,0-3-21-16,0 10 28 0,-19 13-30 16,13 16 3-1,-9 15 5-15,15 8-9 0,-6 0-6 16,0 34-4-16,-1 17-1 16,1 18 9-16,6-1 2 15,0-4 0-15,19-2-11 16,42-9-23-16,25-12-4 15,6-13-5-15,7-15-41 16,-7-11-64-16,-12-2-86 16,-19 0-129-16</inkml:trace>
  <inkml:trace contextRef="#ctx0" brushRef="#br0" timeOffset="-49373">11576 3332 566 0,'0'0'150'16,"0"0"-32"-16,0 0 30 15,0 0-12-15,0 0-42 16,0 0-10-16,-34 0-40 15,49 0-13-15,16-7 16 16,9-6-36-16,22 0 4 16,11 0-15-16,13 0 11 15,7-2-13-15,-7 5 2 16,-16 0-60-16,-20 4-78 16,-38 3-136-16,-12 3-85 0</inkml:trace>
  <inkml:trace contextRef="#ctx0" brushRef="#br0" timeOffset="-49146">11896 3155 579 0,'0'0'247'0,"0"0"-93"16,0 0 28-16,0 0-60 16,0 0-1-16,0 0-38 15,-56-74-52-15,56 74 3 16,0 0-34-16,0 5-7 15,0 24-5-15,22 14 14 16,-4 8-2-16,-2 6 0 0,-16-4 11 16,0 1-19-16,0-6 8 15,6-4-119-15,6-6-89 16,22-7-199-16</inkml:trace>
  <inkml:trace contextRef="#ctx0" brushRef="#br0" timeOffset="-48771">12562 3222 593 0,'0'0'245'0,"0"0"-91"0,0 0-6 16,0 0-36-1,0 0-6-15,0 0-55 0,-58-104-30 16,46 104-4-16,6 0-17 15,-10 0 0-15,4 2-2 16,0 13 5-16,2 8-5 16,4 8 2-16,6 5 0 15,0 2-2-15,0 0 2 16,16-2 0-16,24-5-4 16,6-3-3-16,0-3 5 15,-6-4 2-15,-10-1 0 16,-8-7-5-16,-10-3 5 15,-12 0 0-15,0-2 0 0,0 5-10 16,-52 2 2 0,-22 3 8-16,-12 0-5 0,12-5-61 15,22-3-64-15,34-8-85 16,18-2-106-16</inkml:trace>
  <inkml:trace contextRef="#ctx0" brushRef="#br0" timeOffset="-48511">12768 3304 553 0,'0'0'189'0,"0"0"-16"15,0 0-47-15,0 0 10 16,0 0-31-16,0 0-44 16,22-15-20-16,-22 25-41 0,0 16 6 15,6 9 14-15,0 1-14 16,6 0 12-16,-5-3-4 15,2-5-11-15,3-5 8 16,-6-8-11-16,0-1 3 16,1-7-13-16,2-2-42 15,-9-3-81-15,0-2-71 16,0 0-61-16,0-5-493 16</inkml:trace>
  <inkml:trace contextRef="#ctx0" brushRef="#br0" timeOffset="-48135">12842 3123 573 0,'0'0'179'0,"0"0"-52"16,0 0 2-16,0 0-44 16,0 0-32-16,0 0-4 15,-80-31-24-15,80 31-15 16,0 0-10-16,0 3 9 15,0 14-9-15,0 1 0 16,0-7 5-16,6-4-4 16,22-5 7-16,-3-2-8 15,2 0 38-15,7-2 18 16,-16-21 30-16,-2-2-13 0,-16-6-33 16,0 0-2-1,0 5-38-15,-40 8-1 0,0 8-6 16,-6 10-25-16,6 3-30 15,18 36-95-15,22 11-95 16,0 6-378-16</inkml:trace>
  <inkml:trace contextRef="#ctx0" brushRef="#br0" timeOffset="-47622">13272 3347 792 0,'0'0'224'0,"0"0"-90"0,0 0 6 15,0 0-29-15,0 0-70 16,0 0-39-16,53-22 8 16,-7 22-6-16,-6-3-4 15,15 3 4-15,-9 0 5 16,-6 0-9-16,-9 0 0 15,-16 0 3-15,-15 0-14 16,0 0 9-16,0 7 1 16,0 4-6-16,0 1 9 15,-15 6-2-15,-10 5 2 0,-9 3 5 16,7-1-6 0,8 1-1-16,-2-3 0 0,8-8-1 15,13-5 9-15,0-4-8 16,0-1 0-16,13-5-6 15,42 0 3-15,10 0 3 16,27-7 0-16,15-22 2 16,-2 1 9-16,-19-9-11 15,-6 7 0-15,-34-4 6 16,-6 2 3-16,-19 4-3 16,-14 5 35-16,-7 5 24 15,0 5-52-15,-7 8 16 16,-20 5-29-16,-7 0 1 15,-6 0-8-15,-6 36 7 16,6 10 0-16,9 8-6 0,22-7 14 16,9-3-8-16,15-10 0 15,50-9-16-15,15-11 7 16,12-12-27-16,9-2-27 16,-21 0-103-16,-34-6-238 15</inkml:trace>
  <inkml:trace contextRef="#ctx0" brushRef="#br0" timeOffset="-54020">5144 3712 435 0,'0'0'513'16,"0"0"-342"-16,0 0-17 15,0 0-13-15,0 0-52 16,0 0-52-16,0-99 15 15,0 99-28-15,0 0-22 16,0 0 10-16,0 0-12 0,0 23-8 16,12 28 8-16,-6 31-1 15,3 23 1-15,4 15 0 16,-7 5 2 0,-6-10 1-16,6-18-1 0,9-18-2 15,4-22 0-15,8-22-15 16,-2-12 13-16,9-12-3 15,-7-11-1-15,-2 0-1 16,3-3 10-16,-1-33-3 16,-2-12 4-16,-13-17 6 15,-12-6-6-15,0-6-4 16,-18 1 1-16,-35 7-11 0,-8 8 10 16,3 15 0-16,-1 12-4 15,4 11-2-15,9 13 4 16,0 8-5-16,18 2 2 15,16 0-1-15,12 0 0 16,0 0 5-16,0 0-3 16,0 0-21-16,27 0 20 15,26 0-2-15,14 0 7 16,25-21 8-16,13-2-8 16,9-3 0-16,-16 6 0 15,-12 2 10-15,-24 6-10 16,-16 4 0-16,-22 2 6 15,-8 4-16-15,-10 2 10 16,-6 0 0-16,0 0-1 16,0 0 12-16,0 0-10 0,0 0 1 15,0 0 1 1,0 0 9-16,0 0-12 0,-13 0 0 16,-8 0-5-16,-13 5 8 15,3 8-3-15,-2 5 0 16,-1 5 3-16,12 3-16 15,10-1 11-15,12 3 2 16,0 0 0-16,0-5-15 16,34-7 7-16,12-9 1 15,6-7 7-15,-6 0-2 0,0-5 2 16,-12-18 0 0,-12-5 7-16,-10-3 2 0,-12 1 5 15,0-1 9-15,0 6-14 16,0 9 23-16,0 6-23 15,0 8-6-15,0 2 1 16,-6 0-1-16,6 0-6 16,0 0-5-16,0 20-1 15,0 11-1-15,6 2 10 16,22-3 0-16,18-7-5 16,-6-10-14-16,6-10 19 15,0-3 0-15,0 0 1 16,0-18-4-16,-12-8 3 15,0 1 0-15,-16-1 2 16,-12 1 11-16,-6-1-10 0,0 3 2 16,0 8-3-16,0 5 9 15,0 5-11-15,0 5 0 16,0 0-1-16,0 7-24 16,0 23 25-16,6 9-2 15,16-1 4-15,2 3-15 16,-2-7 10-16,-4-9-4 15,-2-2 2-15,-10-10-27 16,6-3 9-16,-12-7-17 16,0-1-20-16,0-2 55 15,0 0-1-15,0 0 6 16,0-14-4-16,0 5 9 0,0 1-5 16,0 1 0-1,0-3-3-15,0-6-6 0,0-4 9 16,13-11 0-16,20-5-4 15,1-10 14-15,6-5-10 16,-6-3 18-16,0 1-2 16,-22 2 40-16,0 0-19 15,-6 10 2-15,-6 8 17 16,0 10-36-16,0 12 7 16,0 11-8-16,0 0-16 15,0 0-6-15,0 16-20 16,0 25 19-16,0 15-5 15,0 8 16-15,22 4-7 0,-4-6 0 16,10-3-12 0,-10-16-31-16,10-9-40 0,12-17-15 15,0-14-52-15,6-3-77 16,0-8-91-16</inkml:trace>
  <inkml:trace contextRef="#ctx0" brushRef="#br0" timeOffset="-53856">6739 3703 166 0,'0'0'385'0,"0"0"-200"16,0 0-12-16,0 0-28 15,0 0-2-15,0 0-98 16,9-65-34-16,71 56-11 16,18 4-2-16,0-1-74 0,4 3-293 15</inkml:trace>
  <inkml:trace contextRef="#ctx0" brushRef="#br0" timeOffset="-51492">8543 3933 781 0,'0'0'220'0,"0"0"-116"0,0 0 2 15,18-131 3-15,10 80-34 16,6 0 0-16,-10-2-31 15,-9-2-17-15,-8 2 48 16,-7 2-58-16,0-5 7 16,0 2-1-16,-28 5-22 15,10 14 27-15,-4 14-17 16,10 11-10-16,12 10 20 16,0 0-21-16,-6 0-1 15,-1 41-20-15,-2 18 21 16,-3 15-3-16,6 2 3 15,6 1 0-15,0-6-4 16,0-6 11-16,6-14-7 0,22-13 0 16,-10-18 6-16,-3-12-15 15,4-8 9-15,-1 0 0 16,16 0-11-16,0-23 21 16,6-13-10-16,6-2 0 15,-6 2 7-15,-6 5-15 16,-10 11 8-16,-8 9 0 15,-4 10-11-15,9 1-4 16,4 5-4-16,9 22 11 16,6 6-10-16,6 4 15 15,-6-5-16-15,6-6 6 16,-6-10 5-16,-12-14-4 16,-4-2 12-16,4-2 3 0,-4-29 5 15,4-10 2-15,-10-5-10 16,4-3 0-16,-22 2 24 15,0 2-20-15,0 5 14 16,-6 6 1-16,-22 11-16 16,4 5 18-16,2 13-21 15,10 5 4-15,-4 0-16 16,4 11 2-16,0 24 10 16,0 9 0-16,12 8 6 15,0-5-12-15,0-3 6 16,18-6 0-16,10-12-6 15,12-11 0-15,-4-12 6 16,20-3-3-16,2 0 6 0,-6-15-1 16,16-17-2-16,-3-5 0 15,-10-5 2-15,3-1 4 16,-18 5-6-16,-6 10 0 16,-16 5 10-16,-11 15-10 15,2 5 0-15,-9 3-8 16,6 0 0-16,0 5-23 15,0 18 20-15,7 4 5 16,-4-5-20-16,-3-3 22 16,-6-10-10-16,0-6 6 15,0-3-1-15,0 0 17 16,0 0-8-16,0-6 16 16,0-17-10-16,0-1 4 0,-22-3-4 15,-2 4-3-15,-4 6 18 16,1 6-18-16,2 4 0 15,-3 4-3-15,4 3-9 16,2 0 5-16,-5 15 0 16,14 21 4-16,1 3-5 15,12 4 1-15,0-2 1 16,6-8 2-16,22-8-24 16,-10-11 24-16,10-10-4 15,-16-4 5-15,16 0-6 16,-10-2 13-16,4-16-6 15,-10-8 9-15,-6 1-3 16,0-1 25-16,0 2-13 0,-6 2-16 16,0 7 20-1,0 7-22-15,0 6 8 0,0 2-9 16,0 0 3-16,0 0-9 16,0 0-2-16,0 13 4 15,7 10-7-15,14 3 14 16,-2-3-3-16,8 0 0 15,7-3 8-15,-9-8-15 16,8-4 7-16,7-8 0 16,-6 0-1-16,6 0 6 15,0-8-5-15,6-12 0 16,-12-8 9-16,-3 2-6 0,3 3-3 16,-13 2 0-1,-9 9 3-15,1 4-2 0,-13 6-1 16,15 2 0-16,-15 0-12 15,6 0 10-15,6 18-9 16,1 5-8-16,-4 0 16 16,-3-5-15-16,0-3 15 15,0-3 1-15,-6-8-12 16,0-2 13-16,0-2 1 16,0 0 0-16,0 0 14 15,0-7-9-15,0-15-2 16,0 0-3-16,0-1 8 15,-27 2-8-15,2 3 0 0,-9 4 3 16,1 5-12 0,-1 7 8-16,9 2 1 0,-2 0-5 15,2 25 2-15,3 16 1 16,10 6 2-16,6 3 0 16,6-6-10-16,0-8 9 15,12-14-5-15,16-11 1 16,9-11 9-16,-3 0-4 15,12-11 4-15,0-24-1 16,3-8 20-16,-3-4-16 16,-6-6 11-16,-15 2 14 15,-13-6-25-15,-12-4 22 16,0 0-15-16,0 0-13 16,-6 4 18-16,-19 11-18 0,4 18-1 15,2 13 2-15,13 12 3 16,-3 3-10-16,-3 8 0 15,-7 41-14-15,-2 20 15 16,2 10 4-16,13-3 0 16,6-9-2-16,12-6 0 15,34-15 0-15,34-12-25 16,6-19-21-16,13-10 10 16,-7-5-73-16,-18 0-112 15,-34-13-122-15</inkml:trace>
  <inkml:trace contextRef="#ctx0" brushRef="#br0" timeOffset="-50205">7522 3522 441 0,'0'0'174'15,"0"0"-82"-15,0 0-13 0,0 0 0 16,0 0 6 0,0 0-39-16,-86 0 2 0,86-4 10 15,0-1-16-15,6 0-8 16,34 3-7-16,19-6-26 16,21 3 9-16,6 0-10 15,0 0-4-15,-12 5-3 16,-28 0-137-16,-34 0-62 15,-12 12-155-15</inkml:trace>
  <inkml:trace contextRef="#ctx0" brushRef="#br0" timeOffset="-50053">7396 3838 242 0,'0'0'422'0,"0"0"-294"0,0 0-51 16,0 0-11-16,0 0-12 15,219 0-33-15,-100-8 7 16,26-7-28-16,8-3-1 16,-8-2-207-16</inkml:trace>
  <inkml:trace contextRef="#ctx0" brushRef="#br1" timeOffset="32739">12338 1479 693 0,'0'0'268'16,"0"0"-163"-16,0 0-16 15,0 0 8-15,0 0-63 16,0 0 7-16,-178-59 11 15,98 59-51-15,-6 0 31 0,-12 0-22 16,-16 0-8-16,0 0 16 16,3 0-8-16,-21 0-9 15,-9 3-1-15,-16 5 17 16,-36 2-18-16,-26 0 1 16,-39 1 0-16,-40 1 2 15,-61 6 0-15,-38 5-2 16,-33 2 0-16,-7 3 13 15,20-4-18-15,32-4 5 16,20-7 0-16,27-3-5 16,21-2 8-16,13 0-3 15,12-1 0-15,12-4 16 16,10 2-16-16,5 0 0 16,13-2 0-16,13-3-14 15,2 2 16-15,16-2-2 0,24 5 0 16,10-2 15-1,30-3-17-15,-3 2 2 0,6 3 0 16,-2 3-6-16,-10 5 9 16,0 2-3-16,-6 6 0 15,12-4 13-15,22 6-16 16,12-2 3-16,12-3 0 16,9 2-16-16,4-2 20 15,15 0-4-15,-12 2 0 16,-1-4 14-16,-2 0-21 15,9-9 7-15,-1-4 0 16,14-3-1-16,-1 0 1 0,15 0 0 16,10 0-1-16,15 0 16 15,3-8-20-15,-3-3 5 16,6 6 0-16,0 1-7 16,1-1 14-16,8 5-7 15,-15 0 0-15,0 0 2 16,-28 0-7-16,-11 23 5 15,-14 2 0-15,-5 3-10 16,6-2 18-16,12-3-8 16,6-6 0-16,22-4 8 15,18-1-13-15,6-3 5 16,10-2 0-16,6-2-9 16,-10 8 10-16,4 5-1 15,-10 8 0-15,-6 7 8 16,10 0-15-16,8 5 7 0,4 6 0 15,6 2-17-15,0 7 20 16,6 1-3-16,-6-3 0 16,6 0 10-16,0-2-16 15,-10-6 6-15,4 3 0 16,0 3-8-16,6 2 11 16,0 8-3-16,0 7 0 15,0 5 10-15,0 9-14 16,0-4 4-16,0 6 0 15,12-2-8-15,10-1 11 0,-10 0-3 16,16 0 0 0,-10-3 14-16,4 6-20 0,2 1 6 15,10-2 0-15,-6-2-9 16,6 1 15-16,-10-6-6 16,4-2 0-16,-10-4 12 15,10 1-18-15,-16 0 6 16,10 3 0-16,-10-2-9 15,0-2 15-15,4-4-6 16,-4-8 0-16,6-8 11 16,10-9-21-16,0-3 10 15,3-6-1-15,24-2-15 16,-3 1 23-16,7-4-7 0,20-7 0 16,14 0 10-16,14-5-5 15,13-6-5-15,18-4 0 16,7-3 3-16,21 0 1 15,21 0-4-15,16 0 0 16,24-7 11-16,16-7-10 16,25 3-1-16,-4 2 3 15,0-1-18-15,-12 2 19 16,-12 0-4-16,-10 4 0 16,-5 1 9-16,-13 0-10 15,-6 3 1-15,6 0 0 16,-12-2-1-16,-1-1 4 15,-2-2-3-15,9-5 0 16,12 2 16-16,-12-6-31 0,0 5 15 16,-16-2 0-16,-2-1-4 15,2 2 4-15,-2-3 0 16,2 3 0-16,16 2 11 16,6 1-14-16,7-1 3 15,-1-5 0-15,0-3-5 16,9-1 8-16,-15 2-3 15,-9-1 0-15,-3 6 13 16,-22-3-24-16,4 3 11 16,-4 0 0-16,-6 2-12 15,12-2 19-15,-5 2-7 16,-7 0 0-16,15-2 12 16,4 0-15-16,2 0 3 0,-21 2 0 15,1 0-7-15,-14 3 15 16,-2 3-8-16,15-1 0 15,0 3 9-15,3 0-20 16,-18 0 11-16,-3 0 0 16,-10-5-8-16,-2-3 14 15,-10-2-6-15,-15-3 0 16,9-2 5-16,-19 2-10 16,-8 1 5-16,-13-4 0 15,0 3-7-15,6-2 17 16,15-3-10-16,13-2 0 15,6 2 13-15,0 0-19 0,-9 0 6 16,-16 5 0 0,-21 1-4-16,-15-1 10 0,-19 5-6 15,-6-3 0-15,-12 4 11 16,-16-2-2-16,9-2 1 16,4-4-1-16,-3-1 16 15,11-5-12-15,4 1-13 16,3 0 0-16,15 0 14 15,-2-1-17-15,-7-5 3 16,6 1 0-16,-12-3 18 16,6-3-10-16,-6-5 2 15,-6-10 17-15,6-7-21 16,0-9 18-16,0-10-24 16,6-9 1-16,-12 5 18 15,6-7-13-15,-10 7 13 0,-8 2 12 16,-10 5-30-16,-12-3 36 15,0 0-19-15,0 1-16 16,0-1 14-16,0-2-5 16,0 4-11-16,-6-8 0 15,6-6 19-15,0-5-19 16,0-11 0-16,0-5 0 16,0 5-6-16,0 14 11 15,0 6-5-15,0 17 0 16,0 1 16-16,0-6-23 15,0-2 7-15,-18-9 0 16,-10 5-13-16,-6 2 18 0,9 11-5 16,-2 7 0-16,-7 6 7 15,-6 9-15-15,-12 6 8 16,0 7 0-16,-16 1-18 16,-18 2 17-16,-28 2 1 15,-24 4 0-15,-34 1 1 16,-46 6-9-16,-34 6 8 15,-40 0 0-15,-46 4-19 16,-40 0 14-16,-13 0-13 16,1 0 12-16,33 0-54 15,44 0 35-15,49 0-54 16,24 4-72-16,16-3-78 16,-1 2-362-16</inkml:trace>
  <inkml:trace contextRef="#ctx0" brushRef="#br1" timeOffset="33921">3287 5419 703 0,'0'0'143'0,"0"0"8"15,0 0-15-15,0 0 8 16,0 0-48-16,0 0-22 16,0 0 13-16,-52 3-38 15,52-15-2-15,0-11-26 16,6-3-13-16,16 1 12 16,-4-1-20-16,4 5 0 15,2 3-4-15,-8 9 15 16,2 5-11-16,4 4 0 15,-10 0-1-15,13 6-12 16,2 22 13-16,-5 8 0 16,-16 7-12-16,6 0 13 15,-12-2-1-15,0-12 0 0,0-11 8 16,0-11-8-16,0-4 0 16,0-3 0-16,0 0-1 15,6 0 14-15,0-3-4 16,10-20-9-16,8-10 5 15,10-6-15-15,12-2 10 16,0 4 0-16,-6 9-5 16,-12 14 5-16,-16 9 0 15,1 5 0-15,2 0-8 16,3 13 3-16,4 10 5 0,3 5 0 16,-10 1-13-1,-3-1 2-15,-6-3-11 0,-6-2-35 16,0 3-91-16,0-6-82 15,0-5-235-15</inkml:trace>
  <inkml:trace contextRef="#ctx0" brushRef="#br1" timeOffset="34644">4243 5105 873 0,'0'0'157'16,"0"0"10"-16,0 0-55 0,0 0-21 16,0 0-59-16,0 0-28 15,0 0-3-15,12 41-1 16,-5 5 0-16,-7 5 8 16,0 0 6-16,0-5-14 15,0-2 0-15,0-11 12 16,0-11-13-16,0-13 1 15,0-4-20-15,0-5 17 16,0 0-19-16,0-13 17 16,0-17 4-16,-7-4-3 15,-20 4-5-15,8-1 9 16,-8 5 0-16,8 8-9 16,-2 3-8-16,8 10 6 0,7 2 6 15,0 3-31 1,6 0 30-16,0 0-3 0,0 18 9 15,0 1-6-15,25-2-19 16,15-4 25-16,6-6-4 16,3-7 8-16,-3 0 8 15,0 0-4-15,-6-23 22 16,-9 0 36-16,-3-2-34 16,-7 2 17-16,-15-3 1 15,-6 3-29-15,0-1 32 16,0 5-43-16,0 6-6 15,-6 8 11-15,-3 5-6 16,3 0-17-16,6 0 8 16,0 26-3-16,-6 12-4 15,6 0 7-15,0 0 0 0,0-2-3 16,0-2 15-16,0-6-12 16,0-8 0-16,6-5 10 15,9-10-23-15,3-5 13 16,1 0 0-16,15 0 9 15,6-5 4-15,-7-15-13 16,1 2 0-16,-9 5 11 16,-4 9-17-16,4 4 6 15,3 0 0-15,-1 0-14 16,4 17 18-16,3 9-6 16,0 5 2-16,-7-1-95 15,-8 4-50-15,15-12-138 16,-7-6-283-16</inkml:trace>
  <inkml:trace contextRef="#ctx0" brushRef="#br1" timeOffset="35463">5482 5479 23 0,'0'0'1038'16,"0"0"-930"-16,0 0 18 0,0 0 8 15,0 0-85-15,0 0-13 16,6-123-29-16,21 118 11 16,-2 5-22-16,3 0 4 15,6 0 0-15,-4 5-8 16,-2 12 15-16,-16 4-7 15,10 4 0-15,-16 1-7 16,-6 3-9-16,0-1 16 16,0-3 0-16,0-2 0 15,0-7 10-15,0-6-10 16,12-5 0-16,-12-5 6 16,16 0 2-16,-4 0-8 0,16-21 0 15,2-4 6-15,4-8 7 16,6-1-13-16,-12 6 3 15,-4 2 7-15,-18 11 3 16,10 7-13-16,-10 4 0 16,-6 4-2-16,6 0 6 15,6 0-5-15,4 9 1 16,2 14-3-16,4 3-10 16,-4 0 13-16,-6-6 0 15,10-2-2-15,-10-8 9 16,10-4-7-16,-16-1 0 15,0-5 11-15,6 0-14 16,10 0 3-16,-4 0 0 0,4-16 4 16,-10-2 6-16,0-2-10 15,-6 5 1-15,-6 2 9 16,0 5 20-16,0 3-30 16,0 5 0-16,0 0 1 15,0 0 1-15,0 0-4 16,16 5-3-16,-10 16 5 15,12 4-8-15,4-2 8 16,-4-5 0-16,10-6-8 16,6-3 10-16,0-7-2 15,-4-2 0-15,-2 0 11 16,0-2-13-16,-4-19 2 16,-2-4 0-16,-16-3 17 15,-6-6-9-15,0 1 12 0,-22-1-20 16,-30 7-6-16,0 6 0 15,-10 11-6-15,16 10 3 16,16 0-2-16,8 18-100 16,16 15-59-16,6 3-146 15,18-5-561-15</inkml:trace>
  <inkml:trace contextRef="#ctx0" brushRef="#br1" timeOffset="36119">6905 5356 811 0,'0'0'178'16,"0"0"-45"-16,0 0-13 0,0 0 2 16,0 0-88-16,0 0-5 15,-99-82-29-15,87 82-14 16,-10 13 7-16,-2 17 9 15,-4 9-2-15,10-1 0 16,18-4 8-16,0-9-14 16,0-4 6-16,0-11-45 15,12-6 41-15,22-4-3 16,-3 0 7-16,2-2 20 16,14-21-18-16,-14-7 22 0,7-7 26 15,-12-3-19-15,-16-6 34 16,1-6-37-16,-13-1 13 15,0-1 9-15,0 1-49 16,0 9 22-16,-7 11-14 16,-5 15 0-16,6 14-6 15,-3 4-3-15,9 0-12 16,-6 0 10-16,6 32-22 16,0 19 24-16,0 11 0 15,0 2 11-15,6-3-12 16,21-5 1-16,7-13 0 15,0-6-10-15,-3-17-12 16,18-10 20-16,-3-6 0 16,0-4 2-16,0 0-5 0,0-20 5 15,-18-8 0-15,-10-1 1 16,-11 3 13 0,-7 0-14-16,0 3 0 0,0 7 11 15,-19 7-28-15,-2 5 17 16,-4 4-19-16,-3 4 7 15,1 26 21-15,14 11-9 16,7 2 0-16,6-5 10 16,19-7-24-16,42-11 14 15,4-4-30-15,27-11-2 16,3-5-140-16,-15 0-158 16,-28 0-396-16</inkml:trace>
  <inkml:trace contextRef="#ctx0" brushRef="#br1" timeOffset="37689">8669 5098 802 0,'0'0'337'0,"0"0"-213"0,0 0 68 15,0 0-93-15,0 0-14 16,0 0-34-16,0 0-45 16,-28-105-12-16,28 150 4 15,0 20 2-15,0 11 3 16,12 9 10-16,-3 2-13 15,-2 4 0-15,-7-6 14 16,12-8-24-16,-6-16 10 16,9-15 0-16,-2-20-7 15,5-16-20-15,16-10 22 16,12-5 5-16,0-29 0 16,10-9-4-16,-17 0 4 15,-26-1 0-15,-13-2-6 16,-6 0-4-16,-50-1 5 0,-21-3 2 15,-2 4-26-15,-1 8 24 16,12 7 0-16,22 10 5 16,21 9-9-16,16 6 22 15,9 4-13-15,0 0 0 16,15 2-21-16,38-3 20 16,11-2-9-16,16 1 10 15,0-4 1-15,-12-3 9 16,-4-2-10-16,-18 0 0 15,-6 3 9-15,-18 2 26 16,-10 3-22-16,-6 5 1 16,-6 0 2-16,0 0-5 0,6 0-11 15,10 5 0-15,2 18 0 16,10 9-9-16,12 5 9 16,0 4 0-16,6 1-4 15,-12-5 16-15,6-3-12 16,-10-8 0-16,-8-9 6 15,-10-4-15-15,-12-6 9 16,0-7 0-16,0 0-7 16,0 0-3-16,0 0 8 15,-18 0-12-15,-10-10 6 16,0-5-5-16,22-3 9 16,6-5-1-16,0-3-4 15,0-7-14-15,28 1 19 0,6-2 3 16,-4 3 1-16,4 7-9 15,-6 5 9-15,-16 4 0 16,10 4-6-16,-4 6 3 16,-6 5 3-16,10 0 0 15,-10 0 2-15,1 0-14 16,2 5 12-16,-3 13 0 16,-6 3-6-16,10 7 5 15,-10 0 1-15,12-3 0 16,-5-4 7-16,8-3-13 15,-9-8 6-15,4-5 0 16,-4-5-4-16,0 0 21 0,10 0-14 16,-10-15 9-1,0-10-12-15,4-9 40 16,-16-2-28-16,0-2-4 0,0-3 24 16,-9 5-18-16,-16 6-10 15,-15 7-4-15,6 10 0 16,7 8-14-16,8 5 14 15,1 0 0-15,2 13-14 16,-2 17 20-16,3 7-6 16,8 0 0-16,7-1 2 15,0-3-14-15,28-7 5 16,12-5 7-16,12-9-10 16,10-7 22-16,2-5-12 0,-5 0 0 15,2 0 3 1,-15-17 1-16,0-4-4 0,-18-2 0 15,-3 1 10-15,-4 0 5 16,-15 4-6-16,-6 3 6 16,6 6-14-16,-6 5 22 15,0 4-23-15,0 0 0 16,0 0-9-16,0 5-3 16,13 18 12-16,2 6 0 15,-3 1 4-15,-6 1-6 16,16-11 2-16,-16-4 0 15,0-9-8-15,7-7 8 16,2 0 0-16,10 0 0 16,2-10 7-16,19-16-8 0,-12 1 1 15,-15 2 0-15,8 3 6 16,-15 2 4-16,-5 5-10 16,-1 5 0-16,3 6 9 15,-9 2-20-15,6 0 11 16,0 0-7-16,7 15-2 15,-1 11 6-15,9-3 3 16,-8 2 0-16,8-7 7 16,-9-7-15-16,1-4 8 15,-7-5 0-15,3-2-6 16,3 0 19-16,1 0-13 16,8 0 0-16,-2-2 10 15,2-8-12-15,-9 2 2 0,1 3 0 16,2 5-9-1,4 0 3-15,2 0-36 0,-2 5-97 16,-1 20-216-16,-9 1-282 16</inkml:trace>
  <inkml:trace contextRef="#ctx0" brushRef="#br1" timeOffset="38791">11278 5274 869 0,'0'0'112'0,"0"0"-5"0,0 0 58 15,0 0-72-15,0 0-37 16,0 0-56-16,6-36 9 16,40 36-10-16,22-3 1 15,12-1 0-15,-7-2 6 16,-14-4 3-16,-19-3-1 15,-13 1 12-15,-14-4 11 16,-13-2 46-16,0 1-40 16,0-4-15-16,-7 1-5 15,-20 2-11-15,-7 3-6 16,9 7 0-16,-2 5 10 16,-1 3-25-16,4 0 15 0,-4 11 0 15,9 19-15 1,13 8 23-16,6 6-8 0,0 2 0 15,25-5 6-15,36-8-20 16,10-8 14-16,9-11 0 16,6-14 0-16,0 0 11 15,-12 0-11-15,-16-14 0 16,-12-9 8-16,0-7-2 16,-12-1 0-16,-6-5-2 15,-16 3 39-15,-6 3-42 16,-6 4 29-16,0 8-15 15,0 8-10-15,0 10 4 0,0 0-9 16,0 0 0 0,0 10-9-16,0 21 2 15,0 7 7-15,0-2 0 0,0-3 5 16,34-4-13-16,-6-12 8 16,-4-4 0-16,4-8-3 15,0-3 20 1,-4-2-17-16,4 0 0 0,-4 0 6 15,4-14-6-15,0-5 0 16,-4-1 0-16,-2-1 1 16,-4 1 15-16,4 5-16 15,-10 4 0-15,0 6 3 16,10 5-21-16,3 0 16 16,2 0 2-16,13 16-13 15,0 5 20-15,6-1-7 0,-6-3 0 16,6-3 4-16,-6-5-17 15,-6-6 13-15,6-3 0 16,-15 0-1-16,2 0 18 16,1-18-16-16,-10-5-1 15,-5-8 8-15,-13 0-9 16,0 1 1-16,0 5 0 16,0 4-4-16,-13 8 17 15,1 8-13-15,-3 5 0 16,2 0-26-16,-20 11 18 15,2 24 3-15,-18 9 5 16,18 2-4-16,9-1 4 16,16-4 0-16,6-9 0 0,0-10-15 15,6-9-1-15,22-8 16 16,12-5 0-16,0 0 7 16,6-20 1-16,0-14 0 15,6-7-8-15,-12-4 10 16,0-7 5-16,-21-4-13 15,-4-2 4-15,-15 3 24 16,0 7-21-16,0 10 11 16,0 13-15-16,-6 9 13 15,-9 9-24-15,8 7 6 16,7 0-3-16,-6 14-4 16,-6 31-8-16,-3 13 15 0,15 8 0 15,0-2 1-15,0-2-11 16,0-4-53-16,15-7-70 15,25-14-223-15</inkml:trace>
  <inkml:trace contextRef="#ctx0" brushRef="#br1" timeOffset="38950">13948 5338 1041 0,'0'0'310'16,"0"0"-126"-16,0 0-43 15,0 0-82-15,0 0-59 0,0 0-11 16,-113-72-140 0,73 72-681-16</inkml:trace>
  <inkml:trace contextRef="#ctx0" brushRef="#br2" timeOffset="142406">4873 3243 398 0,'0'0'209'0,"0"0"-130"15,0 0 45-15,0 0 2 16,0 0-18-16,0 0-12 16,0 0-21-16,-74 0 10 0,74 0-34 15,0 0-19-15,0 0 14 16,0 0-38-16,0 0 15 16,0 0-7-16,0 0-13 15,0 0 34-15,0 0-21 16,25 0-5-16,9 0 28 15,6 0-38-15,6-3 26 16,9-5-17-16,10 1-2 16,8-4 13-16,14 1-21 15,11-2 1-15,9-2 16 16,10 7-3-16,3-3-14 16,-6 4 0-16,12 1 13 15,-12 3-16-15,-10-3 3 0,-6-3 0 16,-12 3-6-16,0-2 18 15,-12 2-12-15,-6-1 5 16,-16 3 1-16,0-1 1 16,1 1-7-16,2-2 0 15,3 0 0-15,10-1 13 16,3-1-13-16,8 0 0 16,1-2 8-16,6 4-11 15,-6 0 4-15,6 1-1 16,-6-2 0-16,0-2 13 15,0 1-13-15,6-4 0 16,0 1 5-16,6 1-10 16,1 0 5-16,-7-1 0 0,0 3-1 15,-6-1 11 1,-7 0-10-16,4 1 0 0,-3 1 5 16,12 1-10-16,6-3 5 15,10 1 0-15,8-1-3 16,4-2 7-16,12 3-4 15,0-4 0-15,6 4 4 16,28-7-17-16,0 2 13 16,3-1 0-16,-4-2-5 15,-20 2 15-15,-4 3-10 16,-3 0 0-16,0 2 9 16,7 0-17-16,-13 3 8 0,-7 3 0 15,-8-1-2 1,-10-2 11-16,-2 3-9 0,-1-1 0 15,-3-2 5-15,-9-3-13 16,-6 1 8-16,-3-1 0 16,-9-2 0-16,-1 0 9 15,-14-1-9-15,-7 4 0 16,-12-1 7-16,-10 2-20 16,-18 2 13-16,-6 0 0 15,0 3-6-15,0-2-39 16,-52 1-86-16,-40-9-426 15</inkml:trace>
  <inkml:trace contextRef="#ctx0" brushRef="#br1" timeOffset="-194385.73">6210 8190 899 0,'0'0'121'15,"0"0"-51"-15,0 0 55 16,0 0 25-16,0 0-93 15,0 0-54-15,6-26 4 0,46 17-1 16,16-8-6-16,18-3 7 16,0 3 5-16,-6-2-24 15,-6 7-57-15,-28 12-102 16,-22 0-83-16,-24 0-369 16</inkml:trace>
  <inkml:trace contextRef="#ctx0" brushRef="#br1" timeOffset="-194199.73">6142 8352 745 0,'0'0'110'16,"0"0"-56"-16,0 0 33 16,0 0 26-16,0 0-40 0,240-4-46 15,-132-14 20-15,-4-5-47 16,4 6 0-16,-31 1-102 15,-16 9-517-15</inkml:trace>
  <inkml:trace contextRef="#ctx0" brushRef="#br1" timeOffset="-196641.73">2387 8722 298 0,'0'0'416'0,"0"0"-297"0,0 0 37 16,0 0-6-16,0 0-41 15,0 0 10-15,0 0-39 16,-6 5-9-16,6-19 0 16,0-11-61-16,0-10 24 15,0-14-12-15,6-10-22 16,34-8 20-16,-6-7-20 15,12 3 0-15,-12 2 11 16,-1 5 3-16,-14 11-14 16,-7 11 0-16,-6 14 7 15,-6 10-8-15,0 11 1 16,0 2 0-16,0 5-4 16,0 0 3-16,0 0 0 0,-12 0-2 15,-13 7 0-15,4 19-10 16,2 12 13-16,4 8 0 15,15 3-9-15,0-1-7 16,0-4 14-16,40-3-9 16,-6-6-5-16,12 1 8 15,-12-5 6-15,0 2 2 16,-10 0-6-16,-2-2 9 16,-16 0-3-16,-6-6 0 15,0-2 3-15,0-3-18 16,-12-2 15-16,-28-2 0 15,6-9-3-15,-18-2 0 16,12-5-1-16,-7 0-21 0,8 0-32 16,11-2 19-16,9-19-60 15,19-9-62-15,0-19-32 16,65-2-54-16</inkml:trace>
  <inkml:trace contextRef="#ctx0" brushRef="#br1" timeOffset="-196232.73">3075 8532 671 0,'0'0'120'15,"0"0"19"-15,0 0-15 16,0 0-27-16,0 0-65 15,0 0-3-15,0 0-21 16,0 0-2-16,0 0-12 16,0 0 6-16,0 3 0 15,0 2-5-15,0 5 2 16,0-2 3-16,0 0 0 16,0-4 5-16,0-4-10 15,16 0 13-15,-10 0-8 0,12 0 34 16,-2-12 11-1,-10-1 37-15,0-2-21 0,-6 2-29 16,0 3 17-16,0 2-37 16,0 5-4-16,-22 1-8 15,4 2-9-15,6 0 7 16,-10 0-2-16,4 5-90 16,18 13-73-16,0 0-102 15,6-8-181-15</inkml:trace>
  <inkml:trace contextRef="#ctx0" brushRef="#br1" timeOffset="-195345.73">3401 8348 475 0,'0'0'372'0,"0"0"-206"0,0 0-9 16,0 0-8-16,0 0-39 15,0 0-68-15,-58-104 11 16,58 104-42-16,0 0-4 16,0 0-7-16,0 2-1 15,18 26 1-15,10 13 0 16,3 10 4-16,-4 8-8 16,-5 5 5-16,-4 2-1 15,-12-2 0-15,7-10 11 16,-4-19-11-16,3-14 0 0,-12-14 0 15,6-4 0 1,-6-3 6-16,0 0 1 0,6-31 17 16,10-17-16-16,2-8-1 15,4-3-7-15,-4 5 0 16,-6 13 1-16,4 13-1 16,-10 13 0-16,0 10-1 15,-6 2 1-15,6 3 0 16,16 0-9-16,2 5-5 15,10 21 7-15,6 7 6 16,-6 0 1-16,-3-2-8 16,2-8-13-16,-5-7 13 15,6-12-16-15,-16-1 16 16,10-3 1-16,-10 0 11 16,10-20-4-16,-9-11 6 0,2-7 2 15,-15-3-1-15,-6-3 6 16,0-2-8-16,0 3 25 15,-6 7-23-15,-28 11 9 16,0 6 7-16,10 10-23 16,9 6 22-16,2 3-22 15,7 0 0-15,6 3-12 16,0 32 10-16,0 14 2 16,0 4 0-16,6 6 12 15,34-8-13-15,0-7 1 16,6-11 0-16,0-10-12 15,-6-10 2-15,6-12 7 0,-12-1-3 16,12-9 12 0,0-23 0-16,-12-5-6 0,-9-1 2 15,-10-6 4-15,-9-2 0 16,-6 0 0-16,0 3 10 16,0 2-15-16,-12 10 25 15,-3 14-16-15,8 3-5 16,1 9 13-16,6 5-17 15,0 0-1-15,0 0 0 16,0 26-13-16,19 15 12 16,15 10 1-16,6 0 0 15,6 0-4-15,-6-5 7 16,6-2-6-16,-6-6 0 16,0-7-65-16,0-8 4 15,-13-11-68-15,-2-4-110 0,-4-8-91 16,-21 0-521-16</inkml:trace>
  <inkml:trace contextRef="#ctx0" brushRef="#br1" timeOffset="-195135.73">4753 8364 180 0,'0'0'532'16,"0"0"-379"-16,0 0-4 16,0 0 20-16,-67-138-37 15,67 135-57-15,0 3-13 16,0 0-62-16,-6 18 0 15,-1 25-1-15,-5 16 1 16,3 2 6-16,-3-2-6 0,5 2 1 16,1-6-9-16,0-7-51 15,6-8-116-15,0-14-81 16,0-13-121-16</inkml:trace>
  <inkml:trace contextRef="#ctx0" brushRef="#br1" timeOffset="-194851.73">5110 7887 846 0,'0'0'161'0,"0"0"22"16,0 0-26-16,0 0-50 0,0 0-32 15,0 0-60-15,-34-37-12 16,34 91-3-16,0 20 2 15,0 7 17-15,9 4-17 16,-3-1 1-16,7-7 2 16,-7-6 2-16,0-7-7 15,0-15 0-15,9-11-14 16,-8-15-38-16,-1-7-62 16,0-12-71-16,0-4-9 15,-6-2-54-15,0-25-389 0</inkml:trace>
  <inkml:trace contextRef="#ctx0" brushRef="#br1" timeOffset="-194696.73">4919 8348 455 0,'0'0'198'0,"0"0"-39"0,0 0 26 16,0 0-59-16,0 0-86 16,0 0-18-16,65-53-22 15,2 45 7-15,13 0-4 16,0 1 6-16,-3 2-18 15,-3 2-165-15,-7-3-462 16</inkml:trace>
  <inkml:trace contextRef="#ctx0" brushRef="#br1" timeOffset="-193339.73">7728 7812 788 0,'0'0'169'15,"0"0"-14"-15,0 0-27 16,0 0 5-16,0 0-43 16,0 0-35-16,-74-97-15 15,74 97-40-15,0 25 0 16,7 29 0-16,26 25 1 16,1 23 12-16,-3 18-9 15,-16 11-2-15,-9 12 7 16,-6 12-1-16,0 6-8 15,0-10 0-15,0-31 7 16,0-35-9-16,0-34 2 0,28-23-17 16,3-15 17-16,9-13-29 15,6 0 29-15,22-41 0 16,-4-26 8-16,16-19-12 16,-25-9 4-16,-15-2 0 15,-40 5-5-15,0 10-4 16,-40 11 8-16,-33 14 1 15,-20 11-13-15,-14 11 6 16,2 6 1-16,4 9 6 16,30 7-7-16,25 3 14 15,18 5-7-15,22 0 0 16,6 2 7-16,0 3-18 16,0-2 11-16,40-3-18 0,19 2 6 15,14-2 18-15,13-1-6 16,13-3 0-16,8-7 6 15,-8-4-6-15,-1-3 0 16,-18 0 0-16,-19 5 0 16,-21 5 13-16,-27 10-13 15,-7 3 0-15,-6 0 3 16,0 0-1-16,0 0-2 16,-13 0-10-16,-20 11 1 15,5 15-54-15,-3 6-140 16,10-4-151-16,15 0-517 15</inkml:trace>
  <inkml:trace contextRef="#ctx0" brushRef="#br1" timeOffset="-193011.73">8819 8287 798 0,'0'0'218'16,"0"0"-70"-16,0 0-33 16,0 0 8-16,0 0-60 15,0 0-59-15,-98-46 15 16,86 46-19-16,-4 3 0 0,10 11-6 16,6 0 9-16,0-2-3 15,0-4 0-15,0 0 4 16,22-6-6-16,2-2 6 15,4 0-4-15,-10 0 0 16,-2 0 3-16,-10 0-6 16,-6-10-17-16,0 0-70 15,-13 5-29-15,-20 0-121 16,11 5-58-16</inkml:trace>
  <inkml:trace contextRef="#ctx0" brushRef="#br1" timeOffset="-192140.73">9253 7935 818 0,'0'0'192'0,"0"0"-19"16,0 0-24-16,0 0-36 15,0 0-38-15,0 0-72 16,0-67 14-16,0 74-17 16,0 24 3-16,0 13-7 15,12 9 4-15,-6 3 0 16,6-2 0-16,-6-6 8 16,-6-9-8-16,10-13 0 0,-10-14 9 15,0-4-15-15,6-8 6 16,-6 0 0-16,12 0 3 15,0-25 5-15,16-14-3 16,12-10-5-16,-6-2 12 16,-3 8-18-16,-4 5 6 15,-5 9 0-15,-10 12-3 16,-6 9 7-16,0 5-4 16,0 3 0-16,22 0-26 15,-9 16 23-15,14 14-14 16,7 1-1-16,-6-2 15 15,12-4-22-15,-6-9 18 0,6-12 2 16,-6-4-4-16,-6 0 1 16,0 0 8-16,-10-15 0 15,4-15 9-15,-10-7 1 16,-11-4-8-16,-7-4 17 16,0-1-6-16,0 0 26 15,-19 7-15-15,-15 6-10 16,1 10 21-16,8 8-34 15,3 7 21-15,16 6-22 16,-6 2-4-16,12 6-6 16,0 25 8-16,0 16 2 15,0 6-3-15,0-4 8 16,40-6-5-16,12-9 0 16,0-9-18-16,4-12 12 0,2-8-7 15,-6-5 13-15,1 0-10 16,-13-5 14-16,-13-16-4 15,-8-2 0-15,-10-7 7 16,-9-2 3-16,0 0-9 16,0-1 10-16,-15 10 22 15,8 8-31-15,-5 7 20 16,6 8-10-16,6 0-3 16,0 0-18-16,0 8 3 15,18 17 6-15,16 11-7 16,0 5 18-16,12 0-11 15,-6 2 0-15,6-7 2 16,6-6-15-16,-5-4-8 0,5-8-36 16,-12-8-2-16,-6-8-105 15,-13-2-46-15,-15 0-54 16,-6-12-260-16</inkml:trace>
  <inkml:trace contextRef="#ctx0" brushRef="#br1" timeOffset="-191964.73">10623 7822 473 0,'0'0'164'0,"0"0"2"16,0 0-8-16,0 0-34 16,0 0 13-16,0 0-74 15,-107-97-18-15,88 101-45 16,-8 35 13-16,-13 15-16 16,0 11 3-16,9 8-2 0,9-4-3 15,16-7-175-15,6-20-181 16</inkml:trace>
  <inkml:trace contextRef="#ctx0" brushRef="#br1" timeOffset="-191557.73">10869 7587 905 0,'0'0'160'15,"0"0"3"-15,0 0-5 0,0 0-62 16,0 0-38 0,0 0-58-16,0-31-1 0,0 74-1 15,6 13 4-15,0 11 0 16,1 7-2-16,-1 5 0 16,-6-4 1-16,0-12 5 15,12-17-12-15,-12-14-29 16,9-18-64-16,-3-14-13 15,0 0-29-15,7-7 26 16,-7-29-52-16,-6-5-83 16,0-2 203-16,-6 0 5 15,-34 1 8-15,-6 9 34 16,6 10 59-16,6 8 6 0,16 5 55 16,18 5-30-1,0 2 5-15,0 3-53 0,12-3-42 16,43-2 0-16,22-2 7 15,9-4-7-15,-12-1-3 16,-22-2-185-16,-18 2-173 16</inkml:trace>
  <inkml:trace contextRef="#ctx0" brushRef="#br1" timeOffset="-189907.73">11438 7329 527 0,'0'0'420'16,"0"0"-298"-16,0 0 28 16,0 0-5-16,0 0-85 15,0 0-44-15,-160-51 17 16,55 51-29-16,-27 0 9 15,-40 0 12-15,-28 0-24 16,-46 0 15-16,-30 0-16 16,-16 0 5-16,-22 0-1 15,-2 1-1-15,12 10-3 16,6 0 1-16,6 1 6 16,18 6-9-16,4 5 2 0,-16 0 0 15,9 3-4-15,-15-1 4 16,22-4 0-16,12-4 2 15,6-4 5-15,24-3-7 16,10-1 0-16,12 0 6 16,3 2-15-16,-9 1 9 15,0 4 0-15,-9-1-8 16,-3 3 17-16,12 2-9 16,21-4 0-16,31-1 3 15,34-2-8-15,34-5 5 16,24-1 0-16,16-1-4 15,6-1 16-15,0 0-12 0,-6 2 0 16,-16 4 4-16,-6 6-11 16,-18 6 7-16,-12 3 0 15,-10 5-8-15,0-6 18 16,16-2-10-16,6 0 0 16,-1 0 4-16,14-2-13 15,11-6 9-15,10 1 0 16,5-7-4-16,19-3 11 15,-5 1-7-15,11-4 0 16,9-1 5-16,4 3-14 16,9-2 9-16,0-3 0 15,0 5-2-15,-1 0 9 16,7 0-7-16,-6 0 0 16,6 0 5-16,-15 3-20 15,9 2 14-15,0 1 1 0,-7-6-3 16,13-3 16-16,0-2-15 15,0 0 2-15,-6 3 0 16,6-1-4-16,0 1 4 16,-15 2 0-16,3 8-5 15,5 7 16-15,-14 1-12 16,15 7 1-16,-7-2 0 16,7 4-11-16,0 6 11 15,-3-1 0-15,3 4-4 16,6 2 15-16,0 7-11 15,-6 4 0-15,6-1 1 16,0 2-10-16,0 1 9 0,0 5 0 16,6-1-4-1,21 1 21-15,-8-5-17 0,15-3 0 16,0-10 0-16,5-3-5 16,8-5 5-16,11-7 0 15,22-8 0-15,27-5 10 16,26-7-6-16,45-6-4 15,28 0 4-15,18 0-7 16,10 0 3-16,8 0 0 16,4 0 0-16,6 0 7 15,0 0-8-15,6 0 1 16,7 0 0-16,8 0-8 16,10 1 9-16,21-1-1 0,16 0 0 15,12 0-22 1,-16 0 15-16,-5-5-12 0,-10-5 3 15,-24-1 11-15,-25 4-10 16,-34-1 9-16,-19 1 4 16,-8-1-24-16,-4 0 19 15,-2 1-7-15,8-1-7 16,-8-2 16-16,-1-3-15 16,-12-2 20-16,-6 0-8 15,-6-1 17-15,-22 0-9 16,10 7 0-16,-10-2 2 15,-6 1-7-15,7 3 5 0,8-1 0 16,-8 2 0-16,-1 2 11 16,-6-1-13-16,-12 2 2 15,-22-2 0-15,-3 2-4 16,-15-2 6-16,-3-1-2 16,-9 0 0-16,-1-4 6 15,-8-1-5-15,5 0-1 16,-8 4 0-16,-10-3-3 15,-6 2 3-15,-7 0 0 16,-14 1 13-16,-1-1-8 16,-8-4 41-16,2-4-14 15,-6-5-19-15,0-4 28 16,-6-6-29-16,0-1 10 0,0-7 4 16,0-5-25-1,6-7 18-15,-6-7-19 0,10-4 3 16,-4-5 12-16,-6-4-6 15,0-1-2-15,0-7 7 16,0-6-7-16,0 2 12 16,0-4-19-16,-28 0 1 15,-12 0 5-15,6-5-1 16,-12-8-5-16,6 6 0 16,-12 5 13-16,0 10-18 15,6 17 5-15,-7 16 0 16,13 13-11-16,-6 13 11 15,-3 6 0-15,-3 14-5 16,-13 0 1-16,-21 5-9 0,-27 32-15 16,-32 6-125-16,-21 0-143 15,-6-2-862-15</inkml:trace>
  <inkml:trace contextRef="#ctx0" brushRef="#br1" timeOffset="-189203.73">6926 8041 690 0,'0'0'96'15,"0"0"-9"-15,0 0-11 16,0 0-7-16,0 0-49 16,0 0 6-16,46-17 24 15,-6 9-13-15,12-2 18 16,10-3-39-16,2 3-14 16,10 2 11-16,0-2-12 15,-16 7-1-15,-18 3 0 16,-15 0-71-16,-25 0-117 15,0 16-232-15</inkml:trace>
  <inkml:trace contextRef="#ctx0" brushRef="#br1" timeOffset="-189038.73">7012 8182 429 0,'0'0'238'0,"0"0"-140"16,0 0 37-16,0 0-74 15,0 0-36-15,0 0 34 16,225-11-26-16,-124 11 2 16,3 0-30-16,1 0-5 15,-16 0-190-15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05T13:02:32.678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316 769 467 0,'0'0'244'15,"0"0"-92"-15,0 0-13 16,0 0 8-16,0 0-66 15,0-130 7-15,0 110-17 16,0 2-44-16,0 0 32 16,-15 7-45-16,-4 4-13 15,-8 7-2-15,-13 0 3 16,0 0-2-16,-12 15 0 16,5 8 13-16,14 5-17 0,8 5 4 15,10 1 0-15,15 4-6 16,0 3 15-16,27-2-9 15,19 0 0-15,16 1 6 16,2 0-12-16,-2-1 6 16,-10-4 0-16,-6-1-6 15,-12-6 16-15,-16-5-10 16,-11-3 0-16,-7-4-6 16,0-9-4-16,-25 3-9 15,-30-5 19-15,-10 1 0 16,-2-6-24-16,2 0-32 15,19 0-20-15,6-19-27 0,12-3 9 16,28-9-41-16,0-12-74 16,46-11-63-16</inkml:trace>
  <inkml:trace contextRef="#ctx0" brushRef="#br0" timeOffset="86">316 769 304 0</inkml:trace>
  <inkml:trace contextRef="#ctx0" brushRef="#br0" timeOffset="999">316 769 304 0,'252'-146'318'0,"-252"142"-157"0,0 4-11 16,0 0-31-16,0 0-64 15,0 2-24-15,0 31-21 16,0 16 7-16,0 4 43 0,0 7-40 16,6 2-1-16,7-5 4 15,-7-3-15-15,9-11-4 16,-9-9-4-16,-6-11 7 15,6-12-8-15,1-10 1 16,-7-1 0-16,0 0-3 16,0-5 11-16,0-18-8 15,0-7 0-15,-13-1 0 16,-14 2-10-16,2 4 10 16,3 9 0-16,10 6-5 15,-3 8 4-15,9 2 1 16,6 0 0-16,0-5-2 0,0 5-11 15,0 0 11 1,15 0-27-16,25-2 26 0,25-6 1 16,2-4 2-1,4-5 0-15,3 9 7 0,-28 2-7 16,-13 3 0-16,-20 0 0 16,-7 3-4-16,-6-2 18 15,0-1-11-15,0-3 49 16,0-3-32-16,-19-2 8 15,-14 6-28-15,-1 1 2 16,9 4 15-16,-2 0-9 16,14 0-3-16,-2 7-5 15,9 15 3-15,6 4-4 16,0 2 1-16,34 4 0 16,12-6 2-16,15-4 8 15,-2-5-10-15,8-6 0 0,-8-8 8 16,-7-3-8-16,-6 0 0 15,-12-5 0-15,-7-13 5 16,-8-3 6-16,-13 3-11 16,0-2 8-16,-6 5-7 15,0-1 51-15,0 9-34 16,0 2 5-16,0 5-7 16,0 0-1-16,0 0-19 15,0 23 4-15,0 17 0 16,0 8 6-16,0 9-6 15,9 4 0-15,4 3-6 0,-1 3 18 16,-6-11-12 0,3-8 0-16,4-9 3 0,-7-14-6 15,-6-10 3-15,0-9 0 16,0-6-5-16,0 0 23 16,0 0-14-16,0-3 4 15,0-28 1-15,-6-15-3 16,-7-12-6-16,4-16 0 15,9-11-2-15,0-1 14 16,0-1-12-16,0 13 0 16,0 9 7-16,9 22-16 15,4 15 9-15,5 13-10 16,10 12 4-16,5 3-15 0,1 0 21 16,-3 13 0-1,9 10-19-15,-19 7 9 0,-8 4-11 16,-13 1-8-16,0 2 27 15,0-2-65-15,-46-1-21 16,-13-4-50-16,4-4-82 16,3-11-111-16</inkml:trace>
  <inkml:trace contextRef="#ctx0" brushRef="#br0" timeOffset="1462">1727 519 634 0,'0'0'161'16,"0"0"10"-16,0 0-67 16,0 0-30-16,0 0-13 15,0 0-61-15,-28-8 0 16,28 46-6-16,0 14 19 15,0-1-13-15,0 3 0 16,0-6 10-16,0-4-8 16,15-12-2-16,16-7 0 15,3-14 2-15,6-8 10 16,-12-3-12-16,-4 0 1 16,-8-14 10-16,-4-8-4 0,-12-4-6 15,0-2-1-15,0 3 48 16,0 2-28-16,0 7 24 15,0 9-3-15,0 5-33 16,-12 2 28-16,2 0-36 16,4 15 0-16,-6 18-13 15,6 5 31-15,6 5-18 16,0 6 0-16,0-3 10 16,0 0-15-16,0-7 5 15,34-4 0-15,-4-7-10 16,10-5-112-16,6-10-114 15,-6-10-159-15</inkml:trace>
  <inkml:trace contextRef="#ctx0" brushRef="#br0" timeOffset="1938">2387 858 560 0,'0'0'176'16,"0"0"-61"-16,0 0-40 16,0 0-24-16,0 0-45 15,0 0 44-15,252-12-13 0,-165 5-33 16,-8-2 28 0,-11 0-26-16,-28 0-2 15,-15 2 14-15,-25 0-12 0,0-2 18 16,0-3 55-16,-13-4-68 15,-27 1 2-15,-6 0-13 16,-6 5 0-16,6-1 0 16,6 4 17-16,6 2-17 15,6-1 0-15,16 6 1 16,6 0-4-16,6-2 3 16,0 2 0-16,12 0-7 15,34 0 24-15,22 0-17 16,12 0 0-16,0 8 3 0,-16 4-6 15,4 9 3 1,-16 2 0-16,-18-2 3 0,-15 4 6 16,-13 3-9-16,-6-1 0 15,-19 4 7-15,-33 1-25 16,-16 1 18-16,-5-3-145 16,20-7-84-16,13 5-639 15</inkml:trace>
  <inkml:trace contextRef="#ctx0" brushRef="#br0" timeOffset="3855">4370 744 635 0,'0'0'208'0,"0"0"-87"16,0 0-9-16,0 0-51 16,0 0-24-16,0 0-14 15,-6 40-14-15,33 6 28 16,-14 8-12-16,-1 0-15 0,-6 2 38 15,-6-5-48 1,0-2 6-16,0-8-2 0,0-8 12 16,0-10-7-16,0-11-9 15,0-9 1-15,0-3 3 16,-6 0 4-16,-6 0-3 16,-1-10-1-16,-14-21 14 15,14-4-16-15,-2-9-2 16,3-10 4-16,12-14-13 15,0-12 14-15,0 1-5 16,33-11 0-16,7 9 12 16,0 7-17-16,6 6 5 15,1 16 0-15,-1 21-19 16,0 21 18-16,0 10 1 16,-6 18-5-16,0 28 7 0,-13 10-8 15,-14 3 6 1,-13 2-25-16,0-8 21 0,-22-7-25 15,-9-7 18-15,-9-11 3 16,7-7-16-16,5-6 12 16,10-7 10-16,11-2 2 15,1-6-12-15,6 0 13 16,0 0-1-16,0 0 5 16,0 0 5-16,31 0-11 15,15-9 1-15,9 7 0 16,10 2-10-16,-4 2 13 15,-2 26-3-15,-7 7 0 0,-12 4 4 16,-18 2-15 0,-16-3 11-16,-6-4 0 0,-34-1-16 15,-40-3 24-15,-18-4-8 16,-28-8 0-16,9-5 11 16,10-11-18-16,21-2 7 15,28 0-10-15,27 0 8 16,16-15-65-16,9-8-18 15,34-13-56-15,46-10-22 16,27-2-300-16</inkml:trace>
  <inkml:trace contextRef="#ctx0" brushRef="#br0" timeOffset="5311">5292 826 408 0,'0'0'235'16,"0"0"-65"-16,0 0-45 0,0 0-42 16,0 0-8-16,0 0-44 15,-6-39-7-15,6 39-24 16,18 5 17-16,28 21-13 16,0 2-4-16,6 4 0 15,-12 2-5-15,6 0 16 16,-18-4-11-16,0-2 0 0,-22-7 8 15,-6-3-7 1,0-6-1-16,0-6 0 0,-28-4-18 16,-6-2 11-16,4 0-8 15,2 0 14-15,16-18-3 16,6-10-5-16,6-2 9 16,0-11 0-16,46-2-16 15,12-5 18-15,1 0-2 16,-10 10 0-16,-9 7 10 15,-22 8-13-15,-6 6 3 16,-12 4 0-16,0 3 27 16,0 2-24-16,0 3 18 15,0 1-21-15,-12 4 15 16,6 0-27-16,-6 9 12 16,-4 19 0-16,16 8 3 15,0-1 5-15,0 6-8 0,0-2 0 16,6-7 9-16,34-7-12 15,16-10 3-15,-4-3 0 16,6-12-1-16,4 0 10 16,-16 0-9-16,6-12 0 15,-6-11 12-15,-12-6-8 16,0 2-4-16,-10-5 0 16,4 9 0-16,-16 5 7 15,-5 8-7-15,-7 8 0 16,6 2 9-16,9 0-18 15,-3 0 9-15,1 21-1 16,-4-1-16-16,-3 6 17 0,-6-6 0 16,6-6 0-16,-6-5 2 15,6-4-9-15,-6-5 7 16,0 0 0-16,0 0 0 16,0-14 11-16,-6-6-11 15,-15 1 0-15,-10-2 4 16,-3 3 1-16,0 0-5 15,1 13 0-15,-7-3-14 16,9 8 14-16,3 0 0 16,7 20 0-16,2 14 6 15,19 7-12-15,0-4 6 0,6-3-8 16,40-5 5 0,7-9-66-16,8-10 49 15,-15-5-2-15,-6-5 16 0,-12 0 5 16,-4-9 1-16,-17-12 0 15,-1-2 18-15,-6 0-11 16,0-3 44-16,-6 7-28 16,-7 3-14-16,1 10 21 15,6 3-28-15,6 3-2 16,0 0 0-16,0 3 0 16,18 15 0-16,16 3 0 15,18-1 14-15,7-9-19 16,8-10 5-16,1-1 0 15,-10 0 3-15,-12-12 6 16,-12-14-9-16,0-5 0 0,-22-6 10 16,7-7-4-16,-19-4 5 15,0-6 8-15,-6 0 29 16,-19 5-35-16,-15 6 27 16,12 10-13-16,1 15-24 15,21 10 41-15,0 8-40 16,-1 3 4-16,7 35-16 15,-6 16 12-15,6 10-4 16,-6 5 0-16,-9 0 7 16,9-1-12-16,-1-2 5 15,7-6 0-15,0-11-6 16,0-11 19-16,0-15-16 16,0-10 3-16,0-11-19 0,0-2 13 15,0 0 6 1,0-15 0-16,7-13-8 0,20-9 17 15,-2 2-9-15,15-6 0 16,-6 3 7-16,-7 4-19 16,-2 9 12-16,-10 7 0 15,-3 8-14-15,-5 10-1 16,-7 0 6-16,12 0-20 16,-3 28 10-16,-9 11 5 15,0 1 5-15,0-4 2 0,0-6-14 16,0-4 30-1,0-13-9-15,0-3 0 0,-9-5 7 16,9-2-12-16,0 0 5 16,0 2 0-16,9-3-3 15,22 3 15-15,30-5-12 16,19 0 0-16,19 0-38 16,20-7-100-16,-8-14-122 15,3-2-169-15</inkml:trace>
  <inkml:trace contextRef="#ctx0" brushRef="#br0" timeOffset="6276">7763 488 697 0,'0'0'233'0,"0"0"-115"16,0 0 31-16,0 0-33 15,0 0-61-15,0 0 21 16,-114-102-76-16,114 119 2 16,6 30-9-16,22 17 23 15,-1 5-16-15,-14 6 0 16,-7-2 17-16,0-4-25 16,-6-14 8-16,0-10 0 15,0-15-8-15,0-19-12 16,0-10-26-16,0-1 2 15,0 0-2-15,0-19 34 16,-19-15-38-16,-14-6 50 0,-1-4-19 16,-6-2 27-16,0 8-8 15,6 7 0-15,10 8 7 16,2 13-21-16,16 7 14 16,-6 3-4-16,12 0-8 15,0 4 5-15,0 21 7 16,33-2 0-16,38-11 6 15,24-6-13-15,10-6 7 16,9 0 0-16,-10-21-1 16,-24-7 15-16,-19-1-14 15,-14-1 5-15,-23-1 3 0,-8-5 41 16,-16 1-26 0,0-4 10-16,0 4 24 0,-28 7-49 15,0 7 31-15,16 10-9 16,0 9-24-16,5 2 11 15,-8 11-17-15,3 32 0 16,-10 13-6-16,10 5 21 16,0 6-15-16,-4-3 0 15,4-11 8-15,12-2-20 16,0-9 12-16,0-17 0 16,34-7-9-16,6-13 10 15,6-5-1-15,6 0 0 16,0-16 1-16,4-12-8 15,-16 3 7-15,-16-1 0 0,-2 8 0 16,-22 11 11-16,0 2-11 16,0 5 0-16,0 0 1 15,6 0-19-15,12 17 17 16,4 9 1-16,12-2-7 16,-4-7-5-16,4-4 1 15,6-8 2-15,-12-5 2 16,3 0-5-16,8 0 12 15,-11-23 0-15,6-5-3 16,-16 0 18-16,-2-6-15 16,-16-1 0-16,0-1 7 15,0 0-14-15,-34 8 7 0,6 8 0 16,4 9 5-16,2 11 8 16,4 0-13-16,2 13 0 15,10 23 1-15,6 7-11 16,0 3 10-16,0-2 0 15,22-11-7-15,18-4 20 16,12-6-13-16,6-11 0 16,10-5-29-16,12-7-41 15,0 0-211-15,-16 0-203 16</inkml:trace>
  <inkml:trace contextRef="#ctx0" brushRef="#br0" timeOffset="9083">9849 919 520 0,'0'0'109'0,"0"0"4"16,166-144-43-16,-80 79-44 16,-6-4 41-16,-9-2-54 0,-10-3 10 15,-21 2 4 1,-15 3-27-16,-25 6 42 16,0 6-23-16,0 14-3 0,-25 14 26 15,-2 17-41-15,-1 12 17 16,-3 0-18-16,-3 18 19 15,1 36-25-15,5 20 6 16,3 15 0 0,19 5-5-16,6-2 11 0,0-6-6 15,0-11 0-15,25-10-20 16,21-12 17-16,0-15-39 16,16-15-19-16,-10-10 25 15,0-13-17-15,-6 0 51 16,3-10-5-16,-18-19 14 15,3-8 0-15,-13-7 1 0,-8-5 2 16,-13-1 39 0,0 2-35-16,0 11 26 0,0 14 9 15,0 13-31-15,0 7 20 16,0 3-38-16,0 0-5 16,0 21-12-16,0 12 19 15,6 0-2-15,0 3 0 16,9-6 15-16,-15-2-20 15,6-7 5-15,13-3 0 16,-7-11-12-16,10-1 5 16,-4-6 7-16,10 0 0 15,-1-6 10-15,4-17-9 16,9-7-1-16,0 2 0 16,-6-2-4-16,0 9 10 0,-16 3-6 15,-3 10 0-15,-8 6 9 16,-7 2-16-1,6 0 7-15,6 0 0 0,3 12-19 16,-2 9 15-16,-7 0 4 16,0-6 0-16,0 0-6 15,0-2-2-15,10-3-3 16,-4-5-13-16,0-3 22 16,16-2-31-16,0 0 33 15,-4 0-1-15,16-2 9 16,0-13-13-16,0-3 5 0,0 0 0 15,0-3-5 1,-6-4 11-16,-10-3-6 0,4-8 0 16,-10-2 7-16,-2-6-7 15,-4-4 1-15,-6-11-1 16,-6-5 22-16,0-3-13 16,0 8 5-16,-6 11 30 15,-6 10-38-15,-4 15 58 16,4 13-40-16,6 7-13 15,6 3 13-15,0 0-20 16,0 36-4-16,0 30 0 16,-6 24 6-16,-6 7-10 15,-10-2 4-15,-6-9 0 16,4-12-6-16,2-10 18 0,4-10-12 16,6-13 0-16,-4-13 7 15,16-10-13-15,-6-11 6 16,6-4 0-16,0-3-6 15,0 0 24-15,0-15-16 16,12-21-2-16,28-8 11 16,6-1-18-16,4-4 7 15,-4 6 0-15,-16 4-11 16,-2 11 1-16,-10 13 6 16,10 10-7-16,0 5-55 15,-4 0 38-15,-2 15-28 16,-16 13 13-16,0 6 43 15,-6 1-33-15,0 1 29 0,-12-8-9 16,-10-2 13-16,10-11-9 16,12-2 9-16,0-6 0 15,0-2 2-15,22-2 13 16,24-3-15-16,12 0 0 16,22-5 9-16,0-13-18 15,-9-2-45-15,-22-3-40 16,-19 5-33-16,-30-2-240 15</inkml:trace>
  <inkml:trace contextRef="#ctx0" brushRef="#br0" timeOffset="9487">10670 52 545 0,'0'0'129'16,"0"0"43"-16,0 0-91 15,0 0-44-15,0 0 8 16,0 0-33-16,-19-25-12 15,13 44 0-15,-9-4 11 16,15 1-12-16,0-6 1 0,0-2 0 16,28-3 39-16,12-5-36 15,-7 0 31-15,-2 0 11 16,-3-11-35-16,-10-9 44 16,-2 3-45-16,-16-4-9 15,0 3 15-15,-7 8-15 16,-33 10-1-16,-6 0-4 15,-3 17-148-15,18 29-47 16,-2 16-569-16</inkml:trace>
  <inkml:trace contextRef="#ctx0" brushRef="#br0" timeOffset="10267">3979 2529 585 0,'0'0'160'0,"0"0"24"16,-33-178-76-16,33 122-3 15,-7 5-23-15,7 17-34 16,0 14 45-16,0 17-36 15,0 3-23-15,0 8-29 16,0 41 13-16,7 23-18 16,-1 22 0-16,-6 9 10 15,0 0-1-15,-19 10-9 16,-14 0 0-16,-1-6-1 16,15 3 17-16,4-13-16 15,15-18 0-15,0-23 4 16,0-27-20-16,0-17 11 15,15-12 1-15,4 0-2 16,2-38 9-16,-2-16-3 16,-13-12 0-16,-6-9-3 0,0 7-13 15,-40 4 16-15,-12 2-10 16,-7 17 3-16,4 11-2 16,9 11 5-16,15 13 4 15,10 2-1-15,14 8-9 16,7-5 10-16,13 0-16 15,48-5 5-15,25-6-28 16,19 1 14-16,-4 3-65 16,-15 6-68-16,-9 6 13 0,-16 0-126 15,-14 0-361 1</inkml:trace>
  <inkml:trace contextRef="#ctx0" brushRef="#br0" timeOffset="10439">4536 2796 503 0,'0'0'192'16,"0"0"-10"-16,0 0-78 15,0 0-38-15,0 0-16 16,0 0-45-16,0-47-10 16,0 47-33-16,18 0-89 15,16 13-106-15</inkml:trace>
  <inkml:trace contextRef="#ctx0" brushRef="#br0" timeOffset="11214">5086 2637 478 0,'0'0'211'16,"0"0"-60"-16,0 0 15 15,0 0-72-15,0 0-4 16,0 0-64-16,-52-33-7 15,58 66-14-15,18 13 8 16,-2 0-12-16,-4 5 26 16,-2-7-22-16,-10-1-4 15,6-5 2-15,-6-9 12 0,10-16-14 16,-10-4-1-16,0-9 3 16,12 0 15-16,10-22-16 15,6-19 4-15,12-10-6 16,-12 0 16-16,6-6-17 15,-16 11 1-15,-12 18 0 16,10 5-8-16,-16 18 9 16,6 5-1-16,4 0 0 15,8 0-3-15,10 23-1 16,12 5 4-16,0 2 0 16,16 2-8-16,-4-7 11 15,4-4-3-15,-4-11 0 16,-12-8 12-16,-6-2-12 15,-12 0 0-15,-4-5 4 16,-8-20-8-16,-10-3 9 0,-6-6-5 16,0-6 1-16,-22-6 14 15,-18 2-16-15,-6 5 1 16,6 11 0-16,16 16 13 16,8 6-5-16,16 6 21 15,0 0-29-15,0 23 2 16,0 16-4-16,16 7 2 15,15-2 0-15,2-1-6 16,13 0 6-16,-6-7 0 16,13-10 0-16,-4-9 10 15,-12-17-11-15,-3 0 1 16,-1 0 0-16,-14-17 2 0,-4-14 3 16,-3 0-5-16,-5-7 0 15,-1 2 8-15,3 8-9 16,-3 0 1-16,-6 12 0 15,0 9-1-15,0 7 1 16,12 0 0-16,10 5-2 16,2 28 1-16,10 8-5 15,6-2 6-15,0 1 0 16,0-6-5-16,6-6 8 16,-6-8-6-16,6-5 1 15,-6-9-106-15,0-4-16 16,-15 1-50-16,-19-3-60 15,3 0-138-15</inkml:trace>
  <inkml:trace contextRef="#ctx0" brushRef="#br0" timeOffset="11359">6650 2716 308 0,'0'0'213'0,"0"0"-63"16,0 0-35-16,0 0-7 16,0 0 1-16,0 0-55 15,-147-79-6-15,113 97-48 16,3 23 2-16,-3 5-10 15,13 8 8-15,21-6-160 16,0-2-162-16</inkml:trace>
  <inkml:trace contextRef="#ctx0" brushRef="#br0" timeOffset="11624">7025 2343 666 0,'0'0'195'16,"0"0"-25"-16,0 0-63 15,0 0 36-15,0 0-89 16,0 0-33-16,-31-71-21 16,25 122 7-16,6 13 3 15,-15 10-7-15,15 0 0 16,0-5 1-16,0 3 4 15,0-14-8-15,15-7 0 16,10-17-106-16,2-11-93 0,7-18-91 16,-9-5-414-16</inkml:trace>
  <inkml:trace contextRef="#ctx0" brushRef="#br0" timeOffset="11814">7013 2588 539 0,'0'0'138'0,"0"0"-44"16,0 0-37-16,199-53 20 0,-106 40-67 15,-1 8 1-15,-18 5-11 16,-1 0-1-16,-27 2-31 16,-12 19-222-16</inkml:trace>
  <inkml:trace contextRef="#ctx0" brushRef="#br0" timeOffset="12173">8021 2642 722 0,'0'0'133'0,"0"0"9"0,0 0-68 16,0 0-47-16,0 0-10 16,0 0-11-16,224-56-6 15,-138 51 0-15,-6 5 9 0,-12 0-22 16,-10 0-97 0,-24 18-100-16,-22 5-183 0</inkml:trace>
  <inkml:trace contextRef="#ctx0" brushRef="#br0" timeOffset="12323">8325 2831 601 0,'0'0'136'0,"0"0"-4"16,0 0-85-16,0 0-44 16,0 0-5-16,240-38 2 15,-154 38-116-15,0 0-622 16</inkml:trace>
  <inkml:trace contextRef="#ctx0" brushRef="#br0" timeOffset="13569">9232 2668 717 0,'0'0'88'0,"0"0"37"16,0 0-2-16,0 0-64 15,0 0 28-15,67-143-52 16,-33 131-21-16,6 1 15 0,-9 8-20 16,-4 3-8-16,1 0-1 15,3 8 7-15,-10 10-15 16,-8 15 8-16,-7 0 0 15,-6 8-18-15,0 0 24 16,0 2-6-16,0-7 0 16,-13-8 11-16,13-10-11 15,0-8 0-15,0-10 0 16,0 0 25-16,7-12-23 16,20-19 9-16,7-10-11 15,-3 0 9-15,3-5-14 16,-7 8 5-16,7 4 0 15,-16 9-8-15,1 7 22 0,-4 9-14 16,-2 9 0-16,8 0-3 16,4 0-12-16,-10 9 15 15,3 21 0-15,1 6-12 16,-10 8 9-16,-3-11 3 16,0-7 0-16,7-6 11 15,-7-18-16-15,3 1 5 16,3-3 0-16,1 0 7 15,14-10 3-15,-2-18-10 16,9-2 0-16,-13 1 9 16,-2-2-13-16,-7 6 4 15,-3 2 0-15,-9 8-2 0,0 4 7 16,0 11-5 0,0 0 0-16,6 0-5 0,7 0-7 15,-7 21 9-15,9 2 3 16,-9 0-10-16,0-5 20 15,1-1-10-15,5-6 0 16,-6-1 6-16,9-10-8 16,-2 0 2-16,-1 0 0 15,9 0-3-15,-8-18 13 16,-1 3-10-16,10-3 0 16,-16-3 11-16,0 4-21 15,-6 4 10-15,6 0 0 16,-6 5-1-16,0 7 10 15,0 1-9-15,0 0 0 16,0 0-12-16,9 27 0 0,-3-2 12 16,13 6 0-16,2-5-3 15,-8-6 18-15,20-2-15 16,1-13 0-16,-3-5 6 16,3 0-12-16,12-15 6 15,-12-19 0-15,6-9 0 16,-7-11 13-16,-14-9-13 15,-7-11 0-15,-12-6 11 16,0-1 1-16,0-1 4 16,-18 0 8-16,-10 9 4 15,10 21-18-15,-4 13 7 16,16 22 3-16,-6 17-16 0,6 0-8 16,-1 35 2-16,-8 32 2 15,9 19-4-15,0 15 16 16,6 1-12-16,0-3 0 15,12-9 11-15,34-27-22 16,16-12 11-16,11-17 0 16,4-29-13-16,9-5 0 15,0-5 13-15,0-36 0 16,3-9 4-16,-18-13-16 16,-19-5 12-16,-24-12 0 15,-22-4-6-15,-6 2 20 16,-6 3-14-16,-40 12 0 15,-12 22 8-15,-4 21 2 0,4 24-10 16,5 3 0-16,-2 49-7 16,15 16 13-16,16 24-6 15,24 1 0-15,0 3 6 16,6-4-14-16,34-13 8 16,12-17-71-16,16-16-90 15,11-13-157-15,-2-20-237 16</inkml:trace>
  <inkml:trace contextRef="#ctx0" brushRef="#br0" timeOffset="14671">11736 1824 638 0,'0'0'165'0,"0"0"-38"16,0 0-17-16,0 0-52 15,-246-127-26-15,120 104 2 16,-36 0-31-16,-60 2-2 16,-48 4 13-16,-62 6-3 15,-71 9-11-15,-61 2 0 16,-40 0 6-16,0 0-15 0,28 0 12 15,33-8-3 1,38-5 0-16,33-8 4 0,21 1-4 16,13 3 0-16,28 7 1 15,6 10-13-15,12 0 18 16,12 10-6-16,28 25 0 16,22-1 10-16,30-4-10 15,22-4 0-15,24-14 5 16,22-6-16-16,21-6 11 15,4 0 0-15,8 0-1 16,19 0 10-16,7 0-10 16,20 2 1-16,13 6 0 15,7 2-13-15,14-2 13 16,-2-3 0-16,15 2-7 0,6-7 26 16,0 0-19-16,0 0 0 15,-7 0 5-15,1 0-8 16,-6 0 3-16,-16 6 0 15,10 4-2-15,-10 8 11 16,1 5-9-16,-4 7 0 16,3 13 0-16,0 16-9 15,4 9 9-15,2 21 0 16,10 8-2-16,0 18 21 16,-10-6-13-16,10 10-6 15,-16-13 6-15,10-3-5 16,-10-6-1-16,10-5 0 15,9-11 3-15,9-2 15 0,0-5-15 16,21 1-3 0,44-9 4-16,48 3 0 0,53-7-1 15,59-9-3-15,60-4 4 16,41-14 15-16,43-11-13 16,30-9-6-16,32-14 4 15,39 3-11-15,40 4 7 16,13 2 0-16,8 2 0 15,-2 9 11-15,-7-3-21 16,-12 0 10-16,-6-8-21 16,-46-8 9-16,-55-2 13 15,-71 0-1-15,-68 0 0 0,-52-25 13 16,-24-8-10 0,-44-6-3-16,-18-1 0 0,-18-12-7 15,-16 1 7-15,-6 0 0 16,0-12 0-16,0 1 18 15,-6-13-8-15,0-3 2 16,0-12-11-16,-16-4 41 16,10-14-37-16,-16-4 8 15,-11-3-5-15,-1-3 8 16,-13 9-10-16,7 12-6 16,0 12 0-16,0 10 0 15,-12 2 3-15,-10-1-3 16,-18 0 15-16,0 0-6 0,-18-11 16 15,-50-1-25 1,-30-4 7-16,-43 3-15 0,-44 13 8 16,-21 23 0-16,-6 18 0 15,0 27-84-15,28 6-57 16,30 13-258-16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05T13:07:56.471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770 2598 5 0,'0'0'753'0,"0"0"-558"16,0 0-27-16,0 0-7 16,0 0-41-16,0 0-39 15,0 0-11-15,-13-57-28 0,13 57 1 16,0 0-5-16,0 0-26 16,0 0 5-16,0 0-13 15,0 6 2-15,0 17-12 16,0 10 1-16,0 10 5 15,0 10 6-15,0 4 3 16,0 0-9-16,13-2 0 16,-7-4 3-16,12-5 1 15,-9-7-4-15,-2-8-5 16,-1-8 5-16,-6-5-52 16,6-6-31-16,-6-1-94 15,0-1-164-15,6 0-310 16</inkml:trace>
  <inkml:trace contextRef="#ctx0" brushRef="#br0" timeOffset="1">1218 2868 721 0,'0'0'152'0,"0"0"-12"16,0 0-27-1,0 0-39-15,0 0-39 0,0 0-32 16,-6 0 7-16,6 0-10 16,0 0 0-16,0 0-3 15,22 0-3-15,18 0 6 16,6 0 11-16,12 3-11 15,10-3 15-15,-4 0-11 16,-2 0 0-16,-16 0 5 16,-6 0-4-16,-9-5-3 15,-16-2 15-15,-3-2-7 16,-12-3 34-16,0 1 2 16,0-1-19-16,0-4 14 15,0 1-21-15,-18 2-6 16,-4 3 8-16,-2-3-18 0,-4 6 4 15,7 2-1-15,8-1-3 16,7 4 6-16,0 2-9 16,6 0-1-16,0 0 0 15,0 0-4-15,0 0 3 16,0 0-6-16,12 0 2 16,10 8 3-16,8 4 2 15,4 3 0-15,6 1 0 16,-6-1 3-16,0 1-3 15,-10-4 0-15,-2 4 3 16,-16-1-8-16,-6 3 5 16,0 1 0-16,0 1-4 15,-34 0-20-15,-12 0-74 0,12 0-117 16,10-2-213-16</inkml:trace>
  <inkml:trace contextRef="#ctx0" brushRef="#br0" timeOffset="2">4593 2547 567 0,'0'0'147'0,"0"0"-53"16,0 0 51-16,0 0-43 16,0 0-42-16,0 0-15 15,0 2-41-15,24-2 14 16,22 0 13-16,10 0-19 16,-4 0 31-16,6 0-5 15,-2-2 3-15,-10-4 11 16,-15 1-32-16,-4 3 9 15,-14 2-12-15,-13 0-16 16,0 0 8-16,0 0-9 16,0 0-5-16,0 0 0 15,0 15-4-15,-13 13 9 0,-14 3 0 16,-13 2 2 0,-6-2 2-16,-7 2-3 0,1-2-1 15,0-8 9-15,12-6-6 16,18-4 2-16,10-10-5 15,12-3 9-15,0 0-9 16,0 0 0-16,0 0 0 16,18 0-2-16,4 0 15 15,18 0-13-15,0 0 1 16,6 0 6-16,-6 0-12 16,6 0 5-16,0 12 0 15,0 4-1-15,0 7-5 16,-6 0 6-16,-6 0 0 15,-9 1-3-15,-10 1 0 0,-15-5-3 16,0-2 0-16,0-3 5 16,-40 1-21-16,-28-4 22 15,-11-1-7-15,-7-4 14 16,15-5-9-16,3-2 2 16,22 0-13-16,6 0 6 15,28 0-63-15,12 0-71 16,0-12-40-16,74-24-440 15</inkml:trace>
  <inkml:trace contextRef="#ctx0" brushRef="#br0" timeOffset="3">2617 2521 708 0,'0'0'224'16,"0"0"-96"-16,0 0 0 15,0 0-16-15,0 0-74 16,0 0-11-16,-13-19-27 16,32 19 0-16,21 0-2 15,6 6 5-15,-6 13-3 16,0 6 0-16,-6 5 6 15,-13 6-14-15,-9 7 8 16,-12 6 0-16,0 4 3 16,-46 6 1-16,-15-5 0 15,2-11-3-15,13-12 3 16,6-16 1-16,13-4-5 0,14-6 0 16,7-3 2-16,0-2 0 15,6 0 5-15,0 0-6 16,0 0 5-16,0 0-7 15,0 0 1-15,0 0-7 16,34 0 4-16,3 0 3 16,18 0 4-16,-3 0-4 15,7 0 4-15,8 0-9 16,13-10-95-16,12-2-148 16,-12-4-164-16</inkml:trace>
  <inkml:trace contextRef="#ctx0" brushRef="#br0" timeOffset="4">3234 2786 701 0,'0'0'146'0,"0"0"-21"15,0 0-8-15,0 0-56 16,0 0-59-16,0 0-2 16,0 0 11-16,166 0-11 0,-73 0 12 15,-1-10-4-15,-12-3 8 16,-16 3 15 0,-8 4-18-16,-26 0 21 0,-8 3 9 15,-10 1-13-15,-12 2 6 16,0-3-17-16,0 3-2 15,0-5 18-15,0-3-23 16,-12-5-10-16,-16 1-2 16,-3 0-2-16,-9 1 2 15,13 0 4-15,-1 4-4 16,4 2 6-16,8 0-2 16,4 0-4-16,6 2 0 15,6 0 7-15,0 1-9 0,0 2 2 16,0 0-8-1,0 0 4-15,18 0-5 0,16 0 9 16,0 0 0-16,6 8 9 16,0 4-9-16,0 6 0 15,0 3 0-15,0 2-4 16,-10-3 5-16,-14 0-1 16,-4-2 0-16,-12 0-10 15,0 0 10-15,-19 0-28 16,-27 2-82-16,-9-2-59 15,3-2-132-15</inkml:trace>
  <inkml:trace contextRef="#ctx0" brushRef="#br0" timeOffset="5">5579 2707 637 0,'0'0'249'15,"0"0"-193"-15,0 0 41 16,0 0 1-16,0 0-25 16,0 0-31-16,-40-2-34 15,40 2-1-15,6 0-5 16,34 0 3-16,13 0 16 0,14 0-9 15,19 0-4-15,7 0 6 16,-7 0-7-16,0 0 0 16,-13 0 5-16,-14-10-8 15,-19-1 39-15,-13 4-10 16,-27-1-2-16,0 3 12 16,0-3-17-16,0-4 0 15,-21-4-26-15,-19-2 5 16,-6 1-5-16,0 4 5 15,6 3-5-15,15 1 11 16,4 5-6-16,15 1-2 16,6 1-3-16,0 2-2 15,0 0-3-15,0 0 1 0,0 0 1 16,33 9-6-16,13 15 14 16,1-1-5-16,5 2 0 15,-6-2 5-15,0 4-6 16,-12-3 1-16,-7-1 0 15,-2-2-2-15,-16-6 4 16,-3-2-3-16,-6 0 1 16,0-1-13-16,-46 1-7 15,-9 0-70-15,-3 2-105 16,5-1-96-16,13-2-659 16</inkml:trace>
  <inkml:trace contextRef="#ctx0" brushRef="#br0" timeOffset="6">6698 2441 883 0,'0'0'197'15,"0"0"-57"-15,0 0 2 16,0 0-51-16,0 0-45 0,0 0 12 16,0-48-39-1,0 48-18-15,0 0-1 16,0 11-13-16,0 19 8 0,-6 11-1 16,0 5 12-16,6 3-4 15,0-3-2-15,0-1 0 16,18-7-3-16,10-7 3 15,6-8-1-15,-10-10-1 16,4-5-3-16,-1-8 5 16,-2 0 0-16,3 0 1 15,-16-5 8-15,3-13-8 16,4-8 9-16,-13-4 4 16,-6-1-11-16,0 6 16 0,0 4-13 15,0 11-4 1,0 5 16-16,0 5-14 0,0 0-4 15,0 0 0-15,0 2-19 16,0 26 12-16,-6 11 5 16,0 2 4-16,6-1-6 15,0-1 10-15,0-6-6 16,0-2 0-16,0-3-5 16,0-8-4-16,6-2-111 15,0-7-154-15,15-6-247 16</inkml:trace>
  <inkml:trace contextRef="#ctx0" brushRef="#br0" timeOffset="7">9513 2441 726 0,'0'0'219'0,"0"0"-92"16,0 0 20-16,0 0-39 0,0 0-29 15,0 0-37 1,-40-30-17-16,40 30 15 0,-6 0-39 16,6 0 19-16,0 0-7 15,0 0-5-15,0 2 2 16,0 1-10-16,0-3 2 15,0 8-5-15,-6 0-1 16,0 4 4-16,6 7 0 16,-7-3 7-16,7 3-9 15,0-1 2-15,0 0 0 16,0 0-6-16,0 0 11 16,13-1-5-16,8 4 0 15,10-1 5-15,-3 3-3 0,5 0-2 16,-8-2 0-1,-3-3-2-15,-4-3 9 0,-3 0-7 16,-8-2 0-16,-1-3 4 16,-6-2-7-16,0-1 3 15,0 1 0-15,-40 0 1 16,-13-1 6-16,-8-1-7 16,3-3 0-16,-1-3-6 15,19 0-20-15,6 0-94 16,22 0-131-16,12-16-142 15</inkml:trace>
  <inkml:trace contextRef="#ctx0" brushRef="#br0" timeOffset="8">9535 2350 63 0,'0'0'909'0,"0"0"-717"0,0 0-2 16,0 0-54-16,0 0-95 15,0 0-28-15,159-64-13 16,-106 64 6-16,-1 0-13 16,-6 21-10-16,-6 16-123 15,-6 9-215-15,-22 14-639 16</inkml:trace>
  <inkml:trace contextRef="#ctx0" brushRef="#br0" timeOffset="9">9805 3229 501 0,'0'0'494'0,"0"0"-363"0,0 0 56 16,0 0-59-16,0 0-48 15,0 0-19-15,-6-69-42 16,6 69 0-16,0 0-19 15,0 0 4-15,0 14-11 16,-6 23 4-16,0 11 3 16,6 11 11-16,-7 1 0 15,7 1-10-15,0-1-1 16,0-3 6-16,0-3-7 16,0-6 1-16,0-2 0 15,0-10 2-15,0-5 4 0,0-11-6 16,0-10 0-1,0-7 4-15,0-3-3 0,0 0-1 16,0 0 2-16,0 0 16 16,-9-15-16-16,-9-11 6 15,-10 0-8-15,-3 1 8 16,4 2-11-16,-1 5 3 16,3 5 0-16,4 6-5 15,9 7 0-15,6 0 5 16,6 0-1-16,0 0-16 15,0 2 15-15,12 21-10 16,15 5 12-16,7-5-2 0,-3-2 7 16,15-9-5-1,0-4 0-15,10-8 6 0,-4 0 4 16,0 0-10-16,0-5 1 16,-12-13 5-16,-6 0 0 15,-6 0-1-15,-16-2-4 16,-12 2 3-16,0-2-8 15,0 2-55-15,0 13-112 16,-6 5-237-16</inkml:trace>
  <inkml:trace contextRef="#ctx0" brushRef="#br0" timeOffset="10">9747 4520 511 0,'0'0'286'16,"0"0"-123"-16,0 0 5 0,0 0-6 15,0 0-62-15,0 0-23 16,6-75-6-16,-6 75-44 16,0 0 12-16,0 0-12 15,0 0-20-15,0 0 1 16,0 0-8-16,0 0-4 15,0 13 2-15,-6 17-17 16,-16 14 19-16,4 10 2 16,12 0 4-16,6-1-5 15,0-3-1-15,0-3 0 16,0-11 0-16,18-5 4 16,16-11-4-16,0-10 2 15,6-2 5-15,-7-8-1 16,-8 0-4-16,-4 0 0 15,-8 0 11-15,-13-8-9 0,6-7 6 16,-6-6 9-16,0-1-14 16,-12 0-2-16,-35 3-3 15,14 3-1-15,-1 9-9 16,6 4 5-16,4 3-15 16,2 0-67-16,-2 18-166 15,2 2-290-15</inkml:trace>
  <inkml:trace contextRef="#ctx0" brushRef="#br0" timeOffset="11">9089 4698 725 0,'0'0'192'15,"0"0"-56"-15,0 0 20 16,0 0-18-16,0 0-63 16,0 0-28-16,-46 0-1 15,0 0-25-15,-19 0-8 16,-27 2 4-16,-9 9-16 0,-4-2 17 15,-2 5 1-15,2-5-14 16,-3 2 16-16,4-3-14 16,12-2-5-16,12-4 11 15,18 0-3-15,29-2-9 16,14 0-1-16,19 0 9 16,0 0-21-16,0 0 12 15,0 0 0-15,0 0-6 16,0 0 2-16,0 0 4 15,12 0 0-15,4 0 2 16,-10 0-6-16,6 0 4 16,-12 0-21-16,6 0-12 0,1 0-60 15,8 0-36-15,-3 0-101 16,1 0-132-16,8 0-307 16</inkml:trace>
  <inkml:trace contextRef="#ctx0" brushRef="#br0" timeOffset="12">8090 4586 423 0,'0'0'309'0,"0"0"-153"16,0 0 8-16,0 0-5 16,0 0-66-16,0 0-57 15,0-20 6-15,0 20-29 16,-12 0-10-16,-28 12-3 15,0 11 8-15,-15 5 15 0,2 3-20 16,7 0 5-16,0-2 8 16,6 0-7-16,-6-1-4 15,6-5-5-15,13-7 3 16,8-6 7-16,13-5-8 16,6-5 1-16,0 0 1 15,0 5-3-15,12 0-1 16,22 5 1-16,18 3 2 15,22 0 7-15,0 2-10 16,12 1-8-16,-15 2-91 0,-10 2-231 16,-15 3-535-1</inkml:trace>
  <inkml:trace contextRef="#ctx0" brushRef="#br0" timeOffset="13">6772 4649 687 0,'0'0'196'15,"0"0"-78"-15,0 0 13 16,0 0-12-16,0 0-57 15,0 0-39-15,-6-7-9 16,46 7-4-16,-10 0 10 16,19 0 1-16,-2 0-7 0,-8-5 29 15,-14 2-19-15,-3 3-2 16,-16 0 11-16,0 0-26 16,-6 0 10-16,0 0-7 15,0 0-10-15,0 0 1 16,0 18-1-16,0 16 0 15,-6 3 15-15,6 5-14 16,-6-4 8-16,6 0-9 16,0-2 9-16,0-5-8 15,0-8-1-15,0-3 0 16,0-5-2-16,0-2-15 16,0-3-59-16,6-2-119 15,0-3-212-15,-6-5-267 16</inkml:trace>
  <inkml:trace contextRef="#ctx0" brushRef="#br0" timeOffset="14">6836 4890 532 0,'0'0'236'0,"0"0"-95"15,0 0-44-15,0 0-52 16,0 0-27-16,0 0-3 15,234-59-15-15,-148 41-11 16,0 0-251-16</inkml:trace>
  <inkml:trace contextRef="#ctx0" brushRef="#br0" timeOffset="15">6978 3492 573 0,'0'0'386'0,"0"0"-225"15,0 0 41-15,0 0-62 16,0 0-79-16,0 0-15 15,-7-11-22-15,7 11-23 16,0 6-2-16,0 22 6 16,0 13-5-16,0 10 21 0,0 8-20 15,0 7 8-15,0 1-4 16,0 2 3-16,7-8-4 16,-7-13-4-1,6-11 0-15,0-17 2 0,0-12 2 16,-6-6-4-16,6-2 2 15,-6 0 5-15,0 0 9 16,0 0-6-16,0-2 21 16,0-21 14-16,0-19-34 15,0-11 5-15,0-11-12 16,-12-5 1-16,0 3-4 16,-4 12-1-16,-2 11 0 15,6 9 2-15,-4 11 2 16,10 11-4-16,0 4 0 0,6 8 8 15,-6 0-17-15,6 0 8 16,0 0-3-16,-6 0 2 16,6 0-17-16,-7 0 12 15,-8 0-12-15,-10 15 19 16,-2 8-7-16,-7 2 7 16,16 1 0-16,2-3-5 15,4-8 10-15,12-7-6 16,0-3 1-16,0-5 0 15,0 0-12-15,0 0 15 16,0 0-3-16,0-2 0 16,21-19 10-16,10-12-8 15,15-3-2-15,-12 1 6 0,6-4-5 16,-12 6-1-16,-10 10 0 16,-3 5 0-16,-8 10 7 15,-7 8-10-15,0 0 3 16,12 0-29-16,0 15 21 15,22 17-1-15,0 0 9 16,6 2-2-16,6-3-3 16,6-1-114-16,-6-2-204 15,-12-5-937-15</inkml:trace>
  <inkml:trace contextRef="#ctx0" brushRef="#br0" timeOffset="16">7832 2605 369 0,'0'0'170'0,"0"0"-54"0,0 0 55 16,0 0-57-1,0 0-45-15,0 0 16 0,-46-15-37 16,46 15-9-16,0 0-7 16,0 0-26-16,0 0 25 15,0 0-20-15,0-3-10 16,18-2 12-16,16 0-5 16,18 0-8-16,28-1 2 15,12-1 8-15,28 0-10 16,12-2 0-16,1 0 0 15,-7-1 4-15,-19-1 0 16,-21 6-4-16,-34-1 6 16,-24 5 4-16,-16-2-9 0,-12 1 15 15,0-1 9-15,0-3 49 16,0-3-46-16,-6-5-17 16,-21 2-11-16,-7 0 2 15,-6 1-2-15,9 3 0 16,3-2 1-16,-5 0 5 15,8-3 0-15,-3 1-6 16,1 1 2-16,14 6 9 16,1 0-8-16,12 5-3 15,0-3 0-15,0 3-5 16,0 0 5-16,0 0-4 16,0 0 2-16,12 0-12 15,35 13 11-15,-1 7 3 16,15-1 0-16,-2 1 5 0,2 3 2 15,-24 0-7 1,-9-6 0-16,-7 2 12 0,-21 2-13 16,0 4 1-16,-74 8-24 15,-52 10-93-15,-58 12-495 16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05T13:07:56.488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117 970 762 0,'0'0'146'16,"0"0"-2"-16,0 0 15 15,0 0-45-15,0 0-30 0,0 0-25 16,6-45-24-1,0 23 11-15,16-3-26 0,12-11-5 16,12-10 7-16,12-7-19 16,16-7 6-16,-16 2-9 15,-5 2 4-15,-20 10 3 16,-17 10-6-16,-10 13 1 16,-6 5 12-16,0 9-6 15,0 5-8-15,-22 4 0 16,-2 0-9-16,-4 0-2 15,-6 10 11-15,0 13 0 16,4 3-6-16,8 2 9 16,10 1-9-16,12 3 6 15,0 2-22-15,0 2 17 16,0-1-11-16,18 4 3 0,16-1 6 16,-6-2 4-16,3 0 3 15,-10-8 0-15,-2 0 1 16,-4-5-7-16,-9-5 6 15,-6-3 0-15,0-2-6 16,0-6 5-16,-21 4-4 16,-10-6 0-16,-25-3-6 15,10-2 8-15,-6 0-36 16,0 0-12-16,18 0-14 16,6-2-60-16,22-9-2 15,6-1-35-15,6-7-130 16,56-1-222-16</inkml:trace>
  <inkml:trace contextRef="#ctx0" brushRef="#br0" timeOffset="1">873 883 730 0,'0'0'202'0,"0"0"-61"16,0 0-9-16,0 0-39 15,0 0-34-15,0 0-54 16,0 49 3-16,-21-21 6 16,-4 7-9-16,3-2 7 15,4 3-12-15,3-5-7 0,8 0-15 16,7-5-159 0,0-9-132-16,0-9-472 0</inkml:trace>
  <inkml:trace contextRef="#ctx0" brushRef="#br0" timeOffset="2">1408 441 853 0,'0'0'174'0,"0"0"-14"16,0 0 44-16,0 0-100 15,0 0-23-15,0 0-33 16,-25-77-41-16,25 77 5 16,0 8-12-16,0 28 0 15,0 15-14-15,0 20 26 16,0 14-12-16,-6 6 0 16,-15 9 5-16,2-3-3 15,-9-5-2-15,10-18 0 16,3-12-4-16,15-18-13 15,0-16 2-15,0-10 8 16,15-9-30-16,10-9 24 16,8 0-8-16,13 0 19 15,-6-23-3-15,7-7 9 16,-20-9-4-16,-2-4 0 0,-19 0 8 16,-6-4-12-16,0 4 4 15,-25 6-3-15,-21 5-6 16,-6 9-1-16,-3 11 9 15,9 4-1-15,12 3-3 16,15 2 1-16,13 1 4 16,6-1 0-16,0 3-7 15,0 0-1-15,19 0-4 16,36-2-10-16,22-11-7 16,30-8 22-16,-2-7-69 15,-19 3-58-15,-19-2-50 16,-33 0-130-16</inkml:trace>
  <inkml:trace contextRef="#ctx0" brushRef="#br0" timeOffset="3">1992 29 763 0,'0'0'170'15,"0"0"-30"-15,0 0-1 0,0 0-62 16,0 0-15-16,0 0-43 16,-172-30-12-16,73 30 15 15,-2 0-18-15,-10 7 5 16,-21 7-8-16,-3-5 8 15,-10 5-5-15,1-2-4 16,3-1 0-16,15-2 6 16,21-4-3-16,31 1-3 15,28-6 0-15,12 0 7 16,10 0-7-16,-10 0 0 16,0 4 0-16,-6 2-10 15,6-3 17-15,4 4-7 0,2-2 0 16,10 1 5-16,-4-1-14 15,10-1 9-15,-4 4 0 16,10-2-9-16,-6 1 10 16,6-2-1-16,-6 0 0 15,-4 3 7-15,4-3-8 16,0 0 1-16,-4 3 0 16,4-3-8-16,12 0 12 15,-6 0-4-15,6 0 0 16,-6 1 3-16,0 1-8 15,6-2 5-15,-10 8 0 16,10-1-4-16,0 9 15 16,0 10-11-16,0 7 20 15,0 6-16-15,10 7 31 16,2 5-14-16,0 6-8 0,-6 4 13 16,0 5-23-16,-6 6 8 15,0-3 1-15,0-2-8 16,0-6 18-16,0-10-20 15,0-2-1-15,0-10 14 16,0-4-8-16,0 1-3 16,0-7 5-16,0-4-2 15,0-7 3-15,0-2-10 16,0-9 3-16,0-1-1 16,0-4 2-16,0-7-4 15,0 3 0-15,0-3 7 16,0 0-8-16,0 0 1 0,0 0 0 15,0 5-7-15,0-3 10 16,0 4-3-16,10 1 0 16,14-3 6-16,16 5-7 15,12-1 1-15,16-3 0 16,24-2-5-16,22-1 8 16,18-2-3-16,0 0 0 15,-6 0 7-15,0 0-1 16,-6 0-6-16,-15 0 0 15,-4 0-6-15,-24 0 11 16,3 0-5-16,-13 0 0 16,-8 0 7-16,-4 0-9 15,-9 0 2-15,-15 0 0 0,-3 0 1 16,-16 0 1-16,3-2-2 16,-9 2 0-16,-6-6 10 15,6 4-7-15,-6-1-3 16,7 1 1-16,5-1-6 15,-3 3 9-15,3-5-4 16,1 0 0-16,8-3 7 16,-8-2-6-16,5-3-1 15,3 2 0-15,-8-1 0 16,8-6 9-16,-2 0-9 16,2-5 16-16,-2-3-10 15,-7-2 8-15,3-2-4 0,-2-6-8 16,-7-4 19-16,0-4-20 15,0-8 5-15,-6-4 1 16,0-5-1-16,9-3 3 16,-9 0-9-16,0 1 4 15,0 1-3-15,0 4 1 16,0-2-2-16,0 2 1 16,0-6 12-16,0-5-10 15,0 0-3-15,0 8 0 16,0 10-1-16,0 19 3 15,0 20-2-15,0 5 0 16,0 7-5-16,0 0-3 16,-15 0 3-16,3 0 4 15,-7 0-9-15,-15-5 11 16,-12 2-1-16,-15-5 0 0,-19 5-7 16,-46 3-7-16,-31 0-84 15,-36 31-68-15,-13 10-162 16,21-8-729-16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05T13:10:13.192"/>
    </inkml:context>
    <inkml:brush xml:id="br0">
      <inkml:brushProperty name="width" value="0.05" units="cm"/>
      <inkml:brushProperty name="height" value="0.05" units="cm"/>
      <inkml:brushProperty name="color" value="#808080"/>
      <inkml:brushProperty name="fitToCurve" value="1"/>
    </inkml:brush>
  </inkml:definitions>
  <inkml:trace contextRef="#ctx0" brushRef="#br0">35 233 761 0,'0'0'192'0,"0"0"-114"15,0 0 69-15,0 0-40 16,0 0-23-16,0 0 1 16,0 0-51-16,-33-77 7 15,33 59-5-15,0-7-31 16,0-1 28-16,6 0-25 16,21 1-4-16,-2 7 2 15,-3 8 0-15,-10 5-6 16,0 5 0-16,4 0-4 0,2 0-1 15,3 20 2-15,4 13 3 16,-10 11-6-16,-2 4 8 16,-13 6-2-16,0-2 0 15,0-9 9-15,0-10-14 16,-22-5 5-16,16-12 0 16,0-9-3-16,6-2 9 15,0-5-6-15,0 0 6 16,0 0-1-16,0-21 12 15,12-16-17-15,34-12 0 16,10-2-2-16,-4-3 10 16,0 8-8-16,-12 13 0 15,0 10 2-15,-28 12-5 16,4 11 3-16,-4 0-5 0,0 0 3 16,16 18-12-1,6 18 14-15,-16 10 0 0,-6 3 1 16,-2 2-5-16,-10-5 4 15,0-11 0-15,0-3 0 16,0-12 2-16,0-6-4 16,0-3-40-16,-40 1-118 15,-16-9-282-15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05T11:58:30.230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159 704 696 0,'0'0'188'15,"0"0"-64"-15,0 0 24 16,0 0-31-16,0 0-27 16,0 0-12-16,0 0-38 15,-50-82 8-15,50 82 1 0,0 0-34 16,-10 0 14-16,10 0-29 16,-6 3 2-16,-14 33 6 15,7 5-3-15,-10 16-2 16,3 4 0-16,10 0 10 15,3 2-9-15,7-6-4 16,0-6 0-16,30-14-10 16,20-12 10-16,22-14 0 15,-9-11 0-15,10 0 5 16,-10-29 1-16,-7-13-6 16,-20-2 2-16,1-3 14 15,-24-3-16-15,-6-7 31 16,-7-4 3-16,0-2-31 0,-37 5 14 15,-6 17-17 1,4 14 3-16,-21 19-5 0,10 8 2 16,1 0 0-16,-1 2 0 15,7 17-13-15,7 3-24 16,16 5-51-16,20 1-72 16,0 3-155-16,43-10-261 15</inkml:trace>
  <inkml:trace contextRef="#ctx0" brushRef="#br0" timeOffset="307">1035 234 318 0,'0'0'645'15,"0"0"-456"-15,0 0-19 16,0 0-20-16,0 0-60 15,0 0-62-15,-158-96 7 16,151 127-35-16,0 26 7 16,-6 21 19-16,7 15-22 15,6 13 22-15,0 13-15 16,0 13-8-16,0 3 6 16,6-1-9-16,37-1 0 15,0-10 1-15,7-24-1 16,-1-16-12-16,-12-26-47 15,6-21-78-15,-10-17-95 0,3-13-162 16,1-6-430 0</inkml:trace>
  <inkml:trace contextRef="#ctx0" brushRef="#br0" timeOffset="811">1426 1029 590 0,'0'0'197'16,"0"0"-48"-16,0 0 9 0,0 0-50 16,0 0-13-1,0 0-12-15,-70-99-39 0,70 77 11 16,7-2-38-16,36-3-5 16,-7 1 15-16,1 10-22 15,-11 7 10-15,-3 6-9 16,-3 3 0-16,-7 0-4 15,4 23-2-15,-4 12 0 16,0 15 1-16,-6 2 7 16,-7 3-8-16,0-3 0 15,0-1 7-15,0-20-7 16,0-6 0-16,0-13 0 16,0-9-4-16,0-3 14 15,0 0-10-15,0-15 3 16,0-15 5-16,10-5-8 0,10-7 0 15,3-1 0 1,-10-5 7-16,14 5 1 0,-4 1-3 16,-3 9-2-16,-4 14 5 15,-3 8-10-15,10 11 2 16,-3 0-1-16,10 6-11 16,3 26 17-16,-10 10-5 15,-3 10 0-15,-3 6-26 16,-11 3 8-16,8-6-56 15,-1-6-48-15,3-11-56 16,11-7-136-16,3-20-445 16</inkml:trace>
  <inkml:trace contextRef="#ctx0" brushRef="#br0" timeOffset="1070">2382 861 681 0,'0'0'185'0,"0"0"-37"16,0 0-10-16,0 0-11 15,0 0-51-15,0 0-50 16,-20-49-20-16,63 82-1 16,13 6 6-16,-6 7 3 15,-1-5-9-15,1 3 2 16,-1-2-7-16,-6-7 0 15,0-5-5-15,0-8-52 0,-13-10-111 16,-3-10-45-16,-11-2-107 16</inkml:trace>
  <inkml:trace contextRef="#ctx0" brushRef="#br0" timeOffset="1283">2868 839 443 0,'0'0'110'0,"0"0"38"15,0 0 20-15,0 0-23 16,0 0-17-16,0 0-41 16,-43-104-29-16,20 116-23 15,-4 25-6-15,-3 18 35 0,4 6-46 16,-4 2 6 0,10-3-11-16,-3 1-4 0,10-8-18 15,13-7 2-15,0-10-140 16,0-6-130-16,0-11-293 15</inkml:trace>
  <inkml:trace contextRef="#ctx0" brushRef="#br0" timeOffset="1945">3146 916 430 0,'0'0'544'0,"0"0"-388"0,0 0-4 16,0 0-68-16,0 0-2 15,0 0-43-15,72-129-13 16,-45 126 4-16,3 3-24 16,-4 0 2-16,17 14-8 15,-13 21 9-15,0 7-13 16,-11 2 4-16,-12-3 0 15,0-5 1-15,-1-5 9 16,-6-10-10-16,10-4 0 16,-3-12 4-16,-1-2-8 0,-6-3 4 15,7 0 0 1,6 0 10-16,4-14-5 0,-4-16 1 16,10-3-1-16,4-8 1 15,2-3 11-15,8-3-17 16,-11 9 3-16,-3 7 9 15,-9 18-3-15,-8 7-6 16,-6 6-3-16,7 0-3 16,9 8-4-16,-9 23 7 15,6 7 0-15,-6 9-7 16,-7-11 9-16,0-1-2 16,0-10 0-16,0-9 10 15,0-5-17-15,0-7 7 0,6-4 0 16,-6 0 4-1,17-17 3-15,3-22-4 0,10-2-3 16,-4-8 7-16,10 5-7 16,-6 2 0-16,-10 11 0 15,-3 10 5-15,-4 10 6 16,-7 8-11-16,8 3 0 16,2 0-11-16,4 18 6 15,3 11 5-15,-3 10-3 16,-13 2-3-16,9-5-37 15,-9 2-32-15,-7-11-93 16,0-7-130-16,6-6-163 16</inkml:trace>
  <inkml:trace contextRef="#ctx0" brushRef="#br0" timeOffset="2206">3986 114 604 0,'0'0'270'0,"0"0"-139"16,0 0 25-16,0 0 10 15,0 0-87-15,0 0-31 16,-50-114-35-16,93 157-6 16,13 16 50-16,10 24-4 15,4 19-17-15,9 10 5 16,-6 15-25-16,-17 8 5 0,-26 2-11 15,-30 1-4 1,-36-1-12-16,-74 1 2 0,-9-4-97 16,-16-8-116-16,-1-16-561 15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05T13:11:01.174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2510 635 327 0,'0'0'593'16,"0"0"-451"-16,0 0 26 15,0 0-17-15,19-138-77 16,-19 113-1-16,-19 2-45 16,-8 5-13-16,8 5 3 15,-8 5-11-15,-4 8-7 16,-3 0 0-16,0 10-3 16,-6 19-5-16,7 7 8 15,14 5 0-15,19-1-3 16,0 6-2-16,0-1 5 15,46-6 0-15,0 3-16 16,7-4 14-16,-1-2-9 0,-12-3 11 16,0-5-5-16,-13-3 14 15,1-4-9-15,-22-3 0 16,-6-6-1-16,0-1-7 16,0-4 4-16,-15 1-10 15,-25-5 12-15,-18-3-1 16,5 0-10-16,1 0-44 15,12 0-78-15,12-11-14 16,28-4-55-16,0-2-66 16,13-6-347-16</inkml:trace>
  <inkml:trace contextRef="#ctx0" brushRef="#br0" timeOffset="254">2695 735 514 0,'0'0'195'16,"0"0"-21"-16,0 0-29 15,0 0-6-15,0 0-41 16,0 0-16-16,61-28-7 16,-61 28-46-16,0 0-7 15,0 10-22-15,0 18 7 16,6 8-7-16,1 2 3 16,-1 1-3-16,-6-6 9 15,6-3-2-15,3-7-7 16,-9-2 0-16,6-11-27 0,-6-5-79 15,0-5-74 1,0 0-16-16,0 0-23 0,0-17-305 16</inkml:trace>
  <inkml:trace contextRef="#ctx0" brushRef="#br0" timeOffset="562">2836 497 162 0,'0'0'445'0,"0"0"-294"0,0 0-29 16,0 0 15-16,0 0-59 16,0 0-19-16,-80-87-35 15,80 87-16-15,0 0-16 16,0 8 7-16,0 12 1 0,0 2-9 16,19-7-1-16,21-8 10 15,0-2-2-15,0-5 9 16,-7 0 14-16,1 0 21 15,-15-15-7-15,-13-5 27 16,-6-6-19-16,0-3-3 16,-6 1-39-16,-34 3 13 15,-6 10-28-15,0 4 13 16,-1 9 1-16,14 2-8 16,5 13-103-16,22 31-49 15,6 12-140-15</inkml:trace>
  <inkml:trace contextRef="#ctx0" brushRef="#br0" timeOffset="1170">3159 669 732 0,'0'0'171'0,"0"0"-54"15,0 0 38-15,0 0-68 16,0 0-47-16,0 0-36 16,132-18 4-16,-70 18-1 15,-4 0-7-15,-6 0 0 16,-3 6-1-16,-24 3 6 0,-4 1-5 16,-14 3 0-1,-7 0-16-15,0 2 13 0,-28 6-1 16,-18 1 4-16,-6 4 15 15,-1 0-10-15,13-3-5 16,7 0 0-16,20-3 11 16,4-2-17-16,9-2 6 15,0-4 0-15,0 1-6 16,28-8 3-16,6-5 3 16,18 0 18-16,15-5-18 15,10-18 16-15,3-5-16 16,-6-3 0-16,-7-1 16 0,-8 5-11 15,-13-3 2 1,-12 4 16-16,-16-2-9 0,-2 0 32 16,-16 2-17-16,0 3-7 15,0 0 14-15,0 8-33 16,-28 7 1-16,0 8-4 16,4 0-7-16,-4 6 7 15,3 24 0-15,-2 8 0 16,14 11-2-16,13-6 4 15,0 1-2-15,0-5 0 16,13-9 8-16,14-7-18 16,10-5 10-16,-3-6-1 15,12-7-10-15,0-2-13 16,4-3-63-16,-4 0-108 0,-16-13-242 16</inkml:trace>
  <inkml:trace contextRef="#ctx0" brushRef="#br0" timeOffset="-944">0 873 567 0,'0'0'254'0,"0"0"-115"16,0 0 21-16,0 0-38 15,0 0-23-15,0 0-9 16,0 10-48-16,0-10 1 16,0-10 7-16,0-11-31 15,0-2 11-15,0-5-23 16,6-2-4-16,21-1-2 0,-8 3 6 16,2 8-7-16,-2 8 0 15,-13 3 6-15,15 9-11 16,-8 0 5-16,8 0-2 15,10 15-8-15,-3 16 8 16,-1 5 2-16,-14 5 0 16,-1 3-8-16,-6-4 0 15,-6-2 6-15,0-5-8 16,0-10 4-16,0-7-17 16,0-9 23-16,0-7-4 15,0 0 8-15,0 0 9 16,9-12 1-16,-3-16-14 15,7-11 19-15,-1-2-19 16,10-2 9-16,2 0-6 0,4 4 8 16,-7 9-12-16,-2 9 1 15,-7 14 0-15,-6 7-11 16,16 0 3-16,-10 2 5 16,9 26-2-16,-2 5 1 15,-7 3-2-15,4 0 2 16,-16-2-19-16,0-8 21 15,0 1-18-15,0-12 13 16,6-5 6-16,-6-7-4 16,6-3 5-16,0 0 0 0,0 0 3 15,3-23 14 1,10-10-12-16,8-8 7 16,-2-3 6-16,3 6-10 0,-10 7 0 15,4 8-8-15,-10 13 3 16,-6 7-10-16,10 3 7 15,8 0-13-15,4 24 12 16,6 9-14-16,-10 3 12 16,-2 4 3-16,2-6-19 15,-18-1 9-15,10-3-38 16,-10-4-28-16,0 0-40 16,-6-6-123-16,0-7-193 15</inkml:trace>
  <inkml:trace contextRef="#ctx0" brushRef="#br0" timeOffset="-434">1134 794 733 0,'0'0'146'16,"0"0"-63"-16,0 0-10 15,0 0-34-15,0 0-20 16,0 0 28-16,184-11-1 16,-126 9-23-16,4 2 7 15,-10 0-23-15,-12 0 4 16,-12 0 2-16,-10 0-11 16,-12 0 14-16,-6 0 2 0,0-3-7 15,0-2 50-15,-12-5-42 16,-22-3-16-16,-6 1-3 15,-6-1 9-15,12 0-5 16,-6 3-4-16,10 2 7 16,2 0-8-16,16 6 3 15,-4-1-2-15,16 2 0 16,0 1 1-16,0 0-4 16,34 0-23-16,12 9 26 15,16 6 6-15,2 3-6 16,4 3 0-16,-4 2-1 15,-2 0 10-15,-16-3-9 0,-6 0 1 16,-22 1 6-16,-2-6-9 16,-16-2 2-16,0 0-3 15,-22-3-1-15,-36 3-7 16,-10-1-11-16,-6-1-135 16,10-4-70-16,24 1-166 15</inkml:trace>
  <inkml:trace contextRef="#ctx0" brushRef="#br0" timeOffset="3840">6180 921 620 0,'0'0'211'15,"0"0"-80"-15,0 0 6 16,0 0-21-16,0 0 1 16,0 0-57-16,0 0-26 15,0 0 21-15,28-60-37 16,5 18 15-16,7-9-2 15,6-15-30-15,1-11 27 0,-1-8-28 16,-13-1 0-16,-14 6 19 16,-13 15-11-16,-6 8-1 15,0 20-3-15,0 18 7 16,0 9-13-16,-6 10 2 16,-6 0-21-16,-16 38 17 15,-12 23 4-15,0 18 4 16,9 3-4-16,10-5 6 15,21-5-10-15,0-10 4 16,21-7 0-16,25-7 1 16,7-9 6-16,-1-9-7 15,0-13 0-15,-12-2 9 0,6-11-21 16,-12-4 12-16,0 0-18 16,-16 0 10-16,-2-7-47 15,-16-13-51-15,0 1-79 16,-22 1-118-16,-9 0-440 15</inkml:trace>
  <inkml:trace contextRef="#ctx0" brushRef="#br0" timeOffset="6591">6724 827 372 0,'0'0'218'15,"0"0"-89"-15,0 0 2 16,0 0 16-16,0 0-44 16,0 0 4-16,-6 8 0 15,12-8-36-15,15-8-4 0,4-15-41 16,-4 0-14-1,-2-8 37-15,2 1-32 0,-2-6 0 16,-1-5 10-16,-2 5-27 16,-4 3 23-16,-6 10-15 15,-6 10-2-15,0 6-2 16,0 7-4-16,0 0-3 16,0 0-6-16,0 0-5 15,0 9 14-15,0 17-4 16,0 8 10-16,0 4-9 15,0 0 3-15,0-2 0 16,0-5-2-16,6-6 9 16,16-7-7-16,-4-5 0 15,4-5-3-15,-4-6-11 0,10-2 14 16,-10 0 0-16,10-5 8 16,6-18 0-16,-10-5-4 15,-2-10-4-15,-4-1 4 16,-2-5-4-16,-4 7 0 15,-6 1 0-15,0 8 2 16,-6 12 3-16,0 6-5 16,0 8 0-16,0 2-7 15,0 0 0-15,0 0-2 16,0 0-2-16,0 0 6 16,0 28 8-16,0 7-3 15,22 11 0-15,2 3 1 16,10-3-17-16,6-3 16 0,-12-4 0 15,-10-9-10-15,-6-7 9 16,-2-2 1-16,-10-6 0 16,0 0-22-16,0-2 20 15,-16 0-26-15,-24-6 2 16,10-1 26-16,-4-3-21 16,12-3 21-16,4 0 0 15,12 0 2-15,6-11 8 16,0-10-10-16,0-1 0 15,6-7-12-15,40-9 8 16,12-10 4-16,16-6 0 16,0-7 7-16,-10-6-5 15,4-5 1-15,-22-2-3 16,-12 0 26-16,-22 3-24 0,-12 10 28 16,0 12 1-16,0 16-17 15,-6 12 17-15,-22 11-28 16,10 10-1-16,6 0-4 15,-16 21 3-15,7 30-1 16,-4 21 3-16,13 11 8 16,12 5-11-16,0-2 0 15,0-6 1-15,18-11-6 16,22-11 5-16,0-12-3 16,0-10-25-16,12-13-48 15,0-15-7-15,-12-8-98 16,0 0-28-16,-27-8-8 15,-13-20-98-15</inkml:trace>
  <inkml:trace contextRef="#ctx0" brushRef="#br0" timeOffset="6775">7418 556 470 0,'0'0'162'15,"0"0"-68"-15,0 0-36 16,0 0-26-16,0 0-12 15,200-39-10-15,-114 30-5 16,-6-4-5-16,-28 3-57 16,-12 1-152-16,-34-1-245 15</inkml:trace>
  <inkml:trace contextRef="#ctx0" brushRef="#br0" timeOffset="7170">6942 114 706 0,'0'0'168'15,"0"0"-35"-15,0 0 7 16,0 0-63-16,0 0-12 15,0 0-15-15,-6-33-49 16,6 33-2-16,-6 8 0 0,-7 12 1 16,4 11-4-16,3-3 11 15,6-5-7-15,0-3 0 16,0-7 11-16,22-11-13 16,2-2 4-16,16 0 12 15,0-12 54-15,-6-16-2 16,-16-8 6-16,-18 3-24 15,0-6-27-15,0 10 21 16,-37 6-42-16,-18 4 0 16,-16 13-10-16,-2 6 5 15,-1 0 4-15,16 31-9 16,30 23-119-16,16 15-76 0,12 13-342 16</inkml:trace>
  <inkml:trace contextRef="#ctx0" brushRef="#br0" timeOffset="10374">3088 2192 730 0,'0'0'182'0,"0"0"-82"16,0 0 23-16,0 0-36 15,0 0-50-15,0 0-28 16,0-26 3-16,31 26-12 15,9 0 0-15,-6 0 5 16,12 10-5-16,-12 1 0 16,-1-1 0-16,-8 0-6 15,-10-2 6-15,-15-3-2 0,0 2-5 16,0 4-23-16,-9 1 28 16,-22 6 2-16,-2 0 8 15,-7 0 5-15,6-3-4 16,22 1-9-1,-1-4 4-15,13-1 1 0,0-1 3 16,0-2-8-16,6-3 0 16,19-3 5-16,15-2-4 15,6 0 7-15,9 0-3 16,-2-15 7-16,-1-8-6 16,-12 2-6-16,0 3 1 15,-13 3 2-15,-2-3 2 0,-19 3 2 16,10-1 23-16,-10 1-2 15,-6 0 21-15,0 2-12 16,0 3-22-16,0 2 9 16,-13 6-19-16,-2 2-5 15,-3 0 0-15,2 0 3 16,-2 0-4-16,5 18 1 16,7 7 0-16,6 9-8 15,0 6 12-15,0 1-4 16,25 0 0-16,15-8-4 15,12-7-5-15,10-11-48 16,-4-12-42-16,3-3-66 16,-14-3-152-16</inkml:trace>
  <inkml:trace contextRef="#ctx0" brushRef="#br0" timeOffset="9195">2240 2081 830 0,'0'0'156'0,"0"0"-27"0,0 0-15 16,0 0-16-16,0 0-66 15,0 0 9-15,-28-98-33 16,16 89 1-16,-3 9-17 15,2 0 8-15,-5 0 0 16,-4 10-4-16,16 16 10 16,-6 5-6-16,12 2 0 15,0 0 6-15,0-4-12 16,18 1 6-16,22-2 0 16,13 0-4-16,8 0 10 0,-2-2-5 15,-7-3-1 1,-6-3 8-16,-12 1-10 0,-13-1 2 15,-9 1 0-15,-12-3-5 16,0 0 4-16,0-6-1 16,-12 3-7-16,-34-7 8 15,-15-4-20-15,8 0-7 16,-5-4-108-16,9 0 36 16,24-10-76-16,13-13-10 15,12-11-1-15,6-1-143 16</inkml:trace>
  <inkml:trace contextRef="#ctx0" brushRef="#br0" timeOffset="9445">2664 2169 473 0,'0'0'207'0,"0"0"-13"0,0 0-61 16,0 0 12-16,0 0-34 15,0 0-43-15,6-31-1 16,-6 31-67-16,0 0 1 15,0 15-3-15,0 13 4 16,0 11-2-16,0 2 0 16,0 0 8-16,13-1-8 15,-7-6 0-15,0-9-6 16,9-4-12-16,-9-11-117 16,1-9-53-16,-7-1-60 15,0 0-275-15</inkml:trace>
  <inkml:trace contextRef="#ctx0" brushRef="#br0" timeOffset="9759">2550 1864 671 0,'0'0'126'0,"0"0"-83"16,0 0-17-16,0 0 7 15,0 0-3-15,0 0-8 16,13 54-3-16,2-39-16 16,-3-2 18-16,1-5-11 15,2-4-8-15,-15-4 24 16,6 0-25-16,0 0 23 0,0 0 52 16,7-4-14-16,-7-12 16 15,-6-4-42-15,0 0-16 16,0-1-9-16,0 1-11 15,-12 10-15-15,-13 2-8 16,-3 8-70-16,7 0-36 16,9 25-41-16,12 19-148 15</inkml:trace>
  <inkml:trace contextRef="#ctx0" brushRef="#br0" timeOffset="8236">338 2455 364 0,'0'0'317'0,"0"0"-145"15,0 0 4-15,0 0-39 16,0 0-14-16,0 0-40 16,0 0-25-16,0-100 6 15,0 67-38-15,0 1 15 16,0-8-2-16,0 5-33 16,0 1 21-16,6 6-27 15,6 11 6-15,3 6-23 0,4 11 17 16,9 0 0-16,18 0-9 15,-6 28 13-15,0 8-6 16,-7 10 2-16,-14 3-6 16,-7-1-5-16,-6-2 6 15,-6-5-10-15,0-13 8 16,0-10-12-16,0-13 19 16,0-5 0-16,0 0 3 15,0 0 8-15,0-14-7 16,0-13-1-16,0-9 3 15,0-2 5-15,0-5-9 16,0 1-2-16,0 2-1 16,16 7-8-16,2 7 8 15,10 8 1-15,-1 10-3 16,4 8-4-16,9 0 7 0,0 21 0 16,6 14-8-16,-12 6-5 15,-6 7 13-15,-10-3-30 16,-12 3-16-16,10 1-62 15,-16 2-43-15,0-3-72 16,0-9-181-16</inkml:trace>
  <inkml:trace contextRef="#ctx0" brushRef="#br0" timeOffset="8716">1204 2247 773 0,'0'0'132'16,"0"0"-29"-16,0 0 46 15,0 0-80-15,0 0-36 16,0 0-33-16,-6-7-13 16,46 7 12-16,28 0 2 15,12-5 11-15,-4-6 3 16,4-1-7-16,-18 4-4 15,-16 1-4-15,-34 2 9 16,1 2-4-16,-13-2-3 16,0 0 0-16,0-3 39 15,-13-4-37-15,-21-2 2 0,-12 5-6 16,6-2 3-16,-6 8-10 16,22 1 10-16,2-3-3 15,16 5 8-15,0-2-1 16,6-2-5-16,0 4-2 15,0 0-3-15,0 0-2 16,18 0-8-16,16 0 13 16,6 0 1-16,6 13 13 15,0 3-14-15,-6 5 0 16,0-1 7-16,-21 2-12 16,-10 7 5-16,-9 4-8 15,-28 8 6-15,-46 5-19 0,-12 3-116 16,16-4-93-1,8-4-270-15</inkml:trace>
  <inkml:trace contextRef="#ctx0" brushRef="#br0" timeOffset="12092">6380 2150 220 0,'0'0'635'0,"0"0"-550"15,0 0-10-15,0 0 53 0,0 0-5 16,0 0-96-16,27-66 5 16,4 40 4-16,-3-4-7 15,6-3 32-15,-10-6-27 16,-2-1-21-16,-10-4 24 15,-6-3-34-15,-6 2 24 16,0-1-7-16,0 5-15 16,0 8 10-16,-12 10-15 15,-1 13 0-15,7 7-3 16,-9 3 0-16,3 0-10 16,-16 34 7-16,-3 9 6 15,-9 11 11-15,13 7-11 0,14 5 0 16,13 8-5-16,0-2 11 15,0-6-6 1,25-10 0-16,9-12 1 0,0-16-9 16,-1-10-3-16,7-13 11 15,6-5-16-15,-15 0 22 16,3-7-6-16,-6-11 0 16,-10-8 10-16,-12 1-8 15,10-3-2-15,-16 0 0 16,0-1 3-16,0 6 4 15,0 9-7-15,0 5 0 16,0 7 9-16,0 2-20 16,0 0 11-16,0 12-3 15,0 14-11-15,6 2 18 0,12-5-4 16,4 0 0-16,11-5-4 16,-8-3-4-16,9-7 8 15,0-5 0-15,-1-3-10 16,-8 0 21-16,-3 0-11 15,-10-21 0-15,-6-5 9 16,-6-4 0-16,0-4-4 16,-6 1-4-16,-34 3 2 15,0 7-1-15,-6 7-2 16,12 6 0-16,0 10-12 16,16 0 9-16,-1 3-17 15,4 25-58-15,9 5-65 16,6 4-81-16,0-5-54 0,40-4-217 15</inkml:trace>
  <inkml:trace contextRef="#ctx0" brushRef="#br0" timeOffset="12446">7108 2161 670 0,'0'0'149'15,"0"0"18"-15,0 0-38 16,0 0-19-16,0 0-33 15,0 0-32-15,6-100 1 16,-12 100-25-16,6 0-17 16,0 0-8-16,0 9-10 15,0 15 14-15,0 7-3 0,12 0 11 16,10-3-13 0,2-11 5-16,4-3 0 0,-6-7-11 15,2-7 18-15,-8 0-7 16,2 0 7-16,-6 0-1 15,4-18 12-15,-16-2-1 16,0-5 10-16,0-4 16 16,-22 3-39-16,-12-2 6 15,4 5-10-15,-4 8-1 16,6 7-14-16,10 8-40 16,2 0-170-16,16 23-28 15,0 5-202-15</inkml:trace>
  <inkml:trace contextRef="#ctx0" brushRef="#br0" timeOffset="12962">7526 2115 932 0,'0'0'137'0,"0"0"13"15,0 0 20-15,0 0-60 16,0 0-65-16,0 0 11 15,-68-71-55-15,68 80 7 16,0 28-16-16,0 14 11 16,0 7-3-16,0 6 0 0,0 8 11 15,0-3-10 1,0-3-1-16,-6-7 0 0,6-13 3 16,0-16-3-16,0-14 0 15,0-9-1-15,0-7 7 16,0 0-5-16,0 0 13 15,0-28 7-15,0-18 38 16,0-20-47-16,0-5 5 16,0-14-1-16,-6 0-13 15,-6-1 22-15,6 4-25 16,-10 13 2-16,10 13-5 16,6 18 5-16,0 15-2 0,0 10 0 15,22 10-4 1,8 3-9-16,26 0 12 0,14 0 1 15,-2 16-6-15,6 12-1 16,-10 5 7-16,-11 6-2 16,-14-4 0-16,-11-2-1 15,-22-4 3-15,-6-4-4 16,0-4-6-16,-18-4-7 16,-37 1 2-16,-4-2-19 15,-21-2-44-15,0 5-47 16,0-4-204-16,16-3-369 15</inkml:trace>
  <inkml:trace contextRef="#ctx0" brushRef="#br0" timeOffset="2125">5160 648 898 0,'0'0'149'0,"0"0"-14"15,0 0 1-15,0 0-67 16,0 0-14-16,0 0-16 15,-65-87-31-15,50 87 11 16,-4 0-19-16,1 0 0 16,-4 26-7-16,4 7 8 15,2 5-1-15,4 0 0 16,12 4 1-16,0-9-9 0,12-8 6 16,22-9-19-16,-6-9 18 15,3-7-5-15,-4 0 8 16,1 0 4-16,-10-18 3 15,-5-7 4-15,-4-6-4 16,-9-2 5-16,0-3 27 16,0 0-31-16,-28 6 8 15,1 7-12-15,2 10 5 16,10 5-15-16,-4 8 6 16,7 0-12-16,-10 18 6 15,16 18 4-15,6 5 2 16,0 0 0-16,13-3-33 0,33-7 13 15,21-11-2 1,-8-7 15-16,8-13-1 0,-8 0 12 16,2-3-4-16,-15-25 7 15,0-7-3-15,-6-11 29 16,-15-8 9-16,-4-7 0 16,-14-1 13-16,-7 1-27 15,0 10 6-15,0 10 4 16,-13 15-28-16,-2 13 23 15,15 11-19-15,-6 2-13 16,0 0-1-16,-7 43-13 16,-8 28 13-16,-10 22 0 0,3 11 12 15,1 14-13 1,2 7 1-16,-2 13 0 0,2 4-1 16,-3-8 1-16,7-6-1 15,8-15-10-15,7-19-20 16,6-23 24-16,0-24-20 15,6-19 10-15,22-15 13 16,12-10 2-16,0-3 2 16,12-11 8-16,1-30-5 15,5-10 10-15,-3-8-12 16,-21-2 5-16,-16-3 12 16,-18 0-15-16,-12 0-6 15,-55 4 1-15,-32 0-22 16,-8 17-12-16,8 12-65 15,13 20-96-15,19 11-176 0</inkml:trace>
  <inkml:trace contextRef="#ctx0" brushRef="#br0" timeOffset="11313">5034 2136 886 0,'0'0'136'0,"0"0"9"16,0 0-25-16,0 0-5 16,0 0-78-16,0 0-12 15,-25-88-15-15,3 88-9 16,-2 0-1-16,-4 3 0 15,-12 22 0-15,13 6 2 16,14 3 0-16,13-2-2 16,0 2 0-16,0-8-15 15,40-9 9-15,6-6-7 0,0-11 13 16,10 0-4 0,-19 0 9-16,-3-21-5 0,-13-7 14 15,-9-3-10-15,-12-2 15 16,0 0-4-16,0-1-11 15,-12 4 21-15,-22 4-24 16,0 11 0-16,1 7-1 16,2 8-3-16,3 0 3 15,1 0 0-15,2 23 2 16,19 5-6-16,6 5 4 16,0 1-5-16,46-9 1 15,12-4-8-15,16-14 12 0,12-7 0 16,-6 0 3-1,-9-4 4-15,-4-22-5 0,-14-2-2 16,-7-8 30 0,-19-5-6-16,-8-4 41 0,-19-4-15 15,0 0-22-15,0 6 23 16,-40 9-39-16,9 14 3 16,3 8 20-16,16 12-35 15,6 0 19-15,-9 0-19 16,-4 30 0-16,-8 24-8 15,2 18 8-15,3 14 0 16,16 11 0-16,0 16 12 16,6 12-12-16,-6 8 0 15,-3-6 0-15,9-10-9 16,0-9-3-16,0-13-16 0,0-16 15 16,0-15-29-16,15-23 25 15,4-18 7-15,2-18-3 16,4-5 13-16,15-16 0 15,6-35 0-15,0-13 11 16,0-12-1-16,-18-1-9 16,-22 3-1-16,-6 2 4 15,-13 12-15-15,-54 5 8 16,2 15-38-16,-15 15-25 16,0 14-69-16,22 11-95 15,24 0-205-15</inkml:trace>
  <inkml:trace contextRef="#ctx0" brushRef="#br0" timeOffset="14665">470 3449 659 0,'0'0'263'0,"0"0"-92"16,0 0-18-1,0 0-22-15,0 0-36 0,0 0-38 16,0 0 5-16,0-31-52 15,0 31 2-15,0 0-12 16,0 16 0-16,6 17 0 16,0 8 5-16,3 7 6 15,-3 3-7-15,1 0-4 16,-7 0 0-16,0 0 0 16,0-7 11-16,0-8-11 15,0-13 0-15,0-9 7 16,0-11-11-16,0-3 4 15,0 0 0-15,0 0 19 16,0 0-12-16,0-20 3 16,0-8-10-16,-7-7 11 15,1-7-13-15,6 1 2 16,0 4 0-16,0 8-9 0,13 3 10 16,11 11-1-16,10 8 0 15,6 7-4-15,12 0-8 16,-3 0 12-16,-2 22-9 15,-17 4 3-15,-8 0-28 16,-16 0 16-16,-6-1 3 16,0 1-20-16,-6-6 34 15,-28 3-30-15,-6-6 31 16,-6-1-11-16,12-6 17 16,9-4-6-16,16-4 0 15,9-2 3-15,0 0 0 16,0 0-3-16,0 0 0 0,0 0-4 15,22 5 3-15,18-3 1 16,12 3 2-16,0 3 11 16,4-2-11-16,-4 1-2 15,-6 0-8-15,-6 4-33 16,6 1-175-16,6-1-131 16</inkml:trace>
  <inkml:trace contextRef="#ctx0" brushRef="#br0" timeOffset="15181">1324 3765 615 0,'0'0'241'0,"0"0"-145"16,0 0 41-16,0 0-71 15,0 0-36-15,0 0-29 16,34-25 7-16,0 25-6 16,6 0-2-16,6 0 0 15,0-3 6-15,-12 1-1 16,12-1-3-16,-22-1 18 16,-8-2-9-16,-4 1 42 15,-12-5 2-15,0-1 10 0,0-4 6 16,0 0-58-16,-28-3 0 15,-2 2-9-15,-10 0 5 16,0 0-3-16,12 3-5 16,10 3 1-16,-4 1 14 15,16 7-10-15,6 0-2 16,0 2-4-16,0 0 6 16,0 0-21-16,6 0 15 15,34 13-1-15,6 15-9 16,16-1 12-16,-4 2-2 15,0-6 1-15,-2 0 11 16,-16-2-13-16,-16-6 1 16,-18-3 0-16,-6-2-5 15,0 3 0-15,-39 6-6 16,-32 1-26-16,-31 3-103 0,16 2-65 16,22 1-147-16</inkml:trace>
  <inkml:trace contextRef="#ctx0" brushRef="#br0" timeOffset="18283">2630 3740 648 0,'0'0'192'0,"0"0"-35"0,0 0-53 16,0 0-15-16,0 0-13 15,0 0-26-15,-61-112 7 16,36 101-12-16,-2 4-37 15,-7 2 7-15,9 5-15 16,-2 0-2-16,2 0-10 16,-3 20 21-16,16 6-9 15,-9 4 0-15,14-4 4 16,7-1-12-16,0-4 8 16,0-6-19-16,0-2 18 0,13-6-38 15,8-4 34 1,-2-3 0-16,-4 0 10 0,10 0 8 15,2-3-9-15,-8-20-4 16,2-5 57-16,-2-5-33 16,-7-13 17-16,3-5-3 15,-2-10-29-15,-7-9 25 16,-6-1-28-16,0-2-6 16,0 9 11-16,0 17-1 15,0 17-10-15,0 19 0 16,0 9 9-16,0 2-23 15,0 0 13-15,-6 5-28 16,6 31 27-16,-7 15-2 16,-5 13 4-16,12 4 0 15,0 6 11-15,0 2-14 0,0-11 3 16,6-2 0-16,19-13-9 16,9-9 2-16,-1-13 7 15,1-10-2-15,0-8-9 16,-3-7 9-16,-4-3 2 15,7 0 0-15,-15-8 3 16,2-12 3-16,-8-6-6 16,-7-2 1-16,-6-3 12 15,0-5-6-15,0 8-7 16,0 3 0-16,0 9 12 16,0 11-5-16,0 3-7 15,0 2 0-15,0 0-4 0,0 0-5 16,0 0 1-1,0 20 1-15,0 13-5 0,0 3 12 16,21-2-6-16,4-4 3 16,2-7-14-16,7-7 11 15,6-9-5-15,-15-7 11 16,2 0-1-16,-8 0 11 16,2-23-10-16,-8-3 0 15,-1-4 10-15,-3 1 2 16,-3-1-11-16,-6 2 1 15,0 2 14-15,0 8-7 16,0 6-9-16,0 7 0 16,0 5 5-16,0 0-17 15,0 0 11-15,0 0 0 0,0 5-12 16,0 20 9-16,0 3 4 16,6 5 0-16,1-1 7 15,-1-4-17-15,0-3 10 16,0-4-8-16,-6-7-6 15,0-3-4-15,0-3 1 16,0-6-1-16,0 3-31 16,-12-2 10-16,-28 0-51 15,-12-3-109-15,-1 0-67 16,7 0-226-16</inkml:trace>
  <inkml:trace contextRef="#ctx0" brushRef="#br0" timeOffset="18614">2916 3285 462 0,'0'0'169'15,"0"0"-8"-15,0 0-48 16,0 0-35-16,0 0-23 16,0 0-55-16,-34-46 0 15,19 61-3-15,9 8 12 16,6 0-10-16,0-2 3 15,0-6-2-15,0-3 5 16,0-3 4-16,6-7-7 16,3 1-2-16,-9-3 0 15,6 0 28-15,0 0 26 0,7-11-11 16,-7-6-2-16,-6-1-24 16,0 0 5-16,0 0-22 15,0 6-11-15,-6 9-5 16,-13 3-83-16,4 0-36 15,3 20-107-15,12 14-226 16</inkml:trace>
  <inkml:trace contextRef="#ctx0" brushRef="#br0" timeOffset="20298">3491 3277 787 0,'0'0'175'0,"0"0"-51"16,0 0 24-16,0 0-39 15,0 0-37-15,0 0-5 16,-6-120-63-16,6 120 21 16,0 0-25-16,0 31-12 15,0 17 6-15,0 19 6 16,0 7 0-16,6-2-3 15,0-1 15-15,0-7-12 16,-6-10 0-16,9-12-28 16,-9-15 23-16,6-15-42 15,1-3-8-15,-1-9 27 16,-6 0 0-16,0 0 28 0,0-9 0 16,0-14 8-16,0-5-15 15,-13-5 7-15,-2-2 0 16,-3-1-3-16,5 3 13 15,4 10-10-15,9 7 0 16,0 14 6-16,0 2-20 16,0 0 14-16,0 0-14 15,34 5 8-15,12 13 7 16,22-3-1-16,5-7 0 16,-2-3 4-16,-3-5-14 15,-28 0 10-15,-6 0 0 16,-22 0 10-16,-6 0 1 0,-6-3 16 15,0-7 12-15,0 2-27 16,0-2 5-16,-18 2-17 16,-10 3 0-16,-6 5-11 15,-6 0 6-15,6 0 5 16,-3 0 0-16,4 21 0 16,5 4-6-16,9 9 6 15,10-1 0-15,9 2-9 16,0 0-12-16,0-6-1 15,22-8 8-15,12-8-22 16,-1-11 35-16,-2-2-15 16,9 0 16-16,-18 0-1 15,-4-15 15-15,-6-6-14 0,-2-4 23 16,-10-2-3-16,0-5 29 16,0 1-24-16,0 5-10 15,0 6 3-15,-10 10-5 16,4 8 1-16,0 2-14 15,6 0 4-15,0 0-13 16,0 12-3-16,0 17 12 16,12 4-7-16,16-3 14 15,6-4-7-15,0-3 0 16,-4-5 4-16,-2-8-16 16,-6-5 12-16,-4-5 0 15,0 0-8-15,-2 0 21 0,-4 0-13 16,0-13 0-16,4-7 13 15,-4-6-9-15,0-5-4 16,4 4 0-16,-4-4-6 16,0 11 18-16,-6 9-12 15,-6 9 0-15,0 2 0 16,10 0-13-16,2 18-5 16,6 17 17-16,4 3-9 15,-10 4 5-15,10-12 5 16,-4-9 0-16,4-9 3 15,-10-4-14-15,0-5 11 16,-6-3 0-16,0 0 3 16,4 0 5-16,2-18 1 0,6-10-9 15,-2-6 13-15,2 1-13 16,-5 0 2-16,2 5-2 16,-3 6 6-16,-6 6 3 15,-6 8-9-15,6 5 0 16,-6 3 3-16,10 0-15 15,8 0 4-15,4 13 8 16,8 5-12-16,-2 3 11 16,6-5 1-16,-10-2 0 15,10-4 11-15,-12-7-16 16,-4-3 5-16,-6 0 0 16,10 0-6-16,-4-3 19 15,10-14-13-15,0-4 0 0,-10-4 14 16,1 2-12-16,2-3-2 15,-9 6 0-15,4-1-1 16,-10 6 7-16,0 5-6 16,0 2 0-16,-6 8 0 15,6 0-12-15,1 0-3 16,8 0 2-16,-3 10 3 16,-6-2-12-16,0-6 21 15,-6-2-2-15,0 0 6 16,0 0 0-16,0 0-1 15,0 0-1-15,0 0 39 16,0 0-21-16,-6-7-10 16,-6-3-6-16,-9 4 4 15,8 6-14-15,-14 0-14 0,2 6 21 16,3 22-7 0,16 5 12-16,6 3-5 0,0-1 0 15,6-4-3-15,28-6-9 16,12-7 12-16,0-7-17 15,1-4 15-15,-1-7-20 16,3 0 22-16,-3 0 0 16,-15-18 12-16,-4-6-7 15,1-10-5-15,-10-2 0 16,-5 0 0-16,-13 5 14 16,0 6-14-16,0 6 26 15,0 10-21-15,-13 6 6 0,-5 3-11 16,-3 0-1-16,8 12-13 15,1 22 17-15,12 5-3 16,0 5 0-16,6-7 10 16,34-1-11-16,6-8 1 15,6-7-1-15,7-4-6 16,-13-4-67-16,3-3-76 16,-18-5-183-16</inkml:trace>
  <inkml:trace contextRef="#ctx0" brushRef="#br0" timeOffset="21206">6235 3566 653 0,'0'0'202'0,"0"0"-104"16,0 0 2-16,0 0 29 0,0 0-60 15,0 0-26 1,-141-71-4-16,129 71-39 0,-10 0 0 15,-3 10 0-15,-2 18 3 16,-7 5-5-16,16 1 2 16,5-4 0-16,13-3-9 15,0-10 9-15,0-2-9 16,6-4-1-16,19-9 2 16,9-2 8-16,0 0 1 15,-16 0 3-15,10-18 12 16,-16-8-8-16,-3 0-5 15,-3-4 26-15,-6-6-16 16,0 1 50-16,0 1-28 16,-6 1-20-16,-21 10 15 15,5 8-21-15,10 10-9 0,-1 5 0 16,7 0-17-16,0 2 17 16,-9 26 0-16,15 8 4 15,0 5-4-15,6-5 0 16,34-3 0-16,15-8 0 15,4-7-7-15,8-10 3 16,-8-8 4-16,-1 0 0 16,-3-3 1-16,-9-20 2 15,-15-5-3-15,3-7 8 16,-13-9 4-16,-8-2 5 16,-13 0 8-16,0 0-3 15,0 5 17-15,-13 8-36 0,-2 12 15 16,-3 12 3-1,12 4-14-15,6 5 5 0,0 0-12 16,0 7-16-16,-7 32 10 16,-2 17 7-16,9 18-1 15,-6 10 0-15,6 10 12 16,0 12-10-16,-12 6-2 16,-1 2 0-16,7 2-11 15,-3-14-17-15,9-18-25 16,0-29 32-16,40-28-20 15,15-22 41-15,-2-5 0 16,20-20 2-16,-14-23 25 0,5-8-13 16,-8-6 9-1,-26-2 16-15,-20-5-35 16,-10 3 17-16,-10 2-21 0,-48 8-23 16,-7 13 20-16,-8 12-62 15,-1 16-64-15,9 10-87 16,10 0-141-16</inkml:trace>
  <inkml:trace contextRef="#ctx0" brushRef="#br0" timeOffset="22370">7326 3305 43 0,'0'0'751'0,"0"0"-585"16,0 0-23-16,0 0 47 15,0 0-80-15,0 0-24 16,-46-104-25-16,46 104-43 15,0 0 6-15,0 0-24 16,0 33 0-16,0 15-17 16,0 18 31-16,0 12-14 15,0 1 0-15,0 0 7 16,0-5-8-16,0-13 1 16,0-15 0-16,0-14-2 15,0-20 16-15,0-7-14 0,0-5 0 16,0 0 1-1,0-10-14-15,0-23 13 0,0-10-9 16,-6-4-2-16,-22-2-18 16,4 10 14-16,-16 2-2 15,0 9-16-15,0 8 29 16,6 4-13-16,9 11-5 16,10 3 16-16,15 2-19 15,0 0 24-15,0 0-34 16,34 17-3-16,24 4 34 15,22-6-6-15,12-7 10 16,-6-8-4-16,-6 0 17 0,-12 0-13 16,-16-21 2-1,-12-7 5-15,-6-5 17 16,-9-5-1-16,-10-6 19 0,-9-4 28 16,-6-1-47-16,0 9 24 15,-6 9-13-15,-16 13-20 16,16 10 16-16,-6 5-23 15,12 3-4-15,-6 6-6 16,-10 34-7-16,-2 25 10 16,-10 9 0-16,10 5 11 15,6-5-18-15,2-10 7 16,4-13 0-16,6-18-7 16,0-15 1-16,0-16-3 15,0-2 4-15,6-2 5 16,28-30 0-16,6-8 0 0,0-3 0 15,0 7 3-15,-12 8 5 16,-10 13-8-16,-12 7 0 16,0 8 3-16,-6 0-15 15,16 0 9-15,2 26-4 16,10 7-10-16,6-2-19 16,-4-6 16-16,17-7-1 15,-14-6-10-15,7-6 30 16,-6-4-11-16,-6-2 12 15,-10 0-5-15,-5-2 14 16,-7-20-9-16,-6-5 10 0,0-3-10 16,0-1 38-1,-6 5-30-15,-13 6 0 0,7 5 12 16,-10 5-11-16,16 4-7 16,-6 6-2-16,3 0-10 15,2 18 6-15,7 15 4 16,0 3 0-16,0 0-6 15,34 0-46-15,12-3-43 16,16-8-120-16,9-4-160 16</inkml:trace>
  <inkml:trace contextRef="#ctx0" brushRef="#br0" timeOffset="24056">8672 3543 877 0,'0'0'203'16,"0"0"-61"-16,0 0 27 16,0 0-78-16,0 0-55 15,0 0-24-15,-21-15-12 16,21 61 0-16,-6 10-1 16,0 8 12-16,-1 2-7 15,7-4-4-15,0-4 0 16,0-7-5-16,0-9 12 15,-6-12-7-15,6-9 0 16,0-11 10-16,0-7-11 16,0-3 3-16,0 0-2 0,0 0 30 15,0-31-21-15,0-18 17 16,0-8-26-16,0-13 14 16,0-7-11-16,0-8-3 15,0 4 0-15,-27-1 1 16,-7 11 4-16,15 12-5 15,-2 16 0-15,9 14 9 16,12 14-14-16,0 12 5 16,0 3-27-16,6 0 7 15,40 15-29-15,9 19 38 16,-15 3-3-16,-3 4-27 16,-9 1 37-16,-22-6-23 0,-6-6-8 15,0-4 23 1,0-4-47-16,-19-6 9 0,-8-3 14 15,8-3-54-15,4-5 10 16,3-5 26-16,12 0 16 16,0 0 37-16,0 0-8 15,6 0 9-15,27-7 0 16,14-9 1-16,-7 1-1 16,6 0 0-16,0 2 3 15,0 3 27-15,-6-3-22 16,6 0 16-16,-12 0 11 15,-7 1-8-15,-2-4 23 16,-10 1-15-16,-2 2 0 16,-13 0 48-16,0 3-26 15,0 4-13-15,0 2-35 0,-7 1-2 16,-14 3-14 0,2 0 3-16,-8 11 4 0,15 19-4 15,-1 6 5-15,13 0-1 16,0 0 0-16,0-8 8 15,13-5-11-15,14-6 3 16,4-7-10-16,3-4 0 16,-7-6 6-16,7 0 4 15,-9-8 4-15,-4-15 7 16,-2-7-2-16,-13-6-9 16,-6-5 3-16,0 0 12 15,0 3-15-15,-6 5 14 0,-22 7 12 16,10 8-25-1,-10 8 23-15,16 4-24 0,-7 6 0 16,4 0-15-16,3 11 15 16,-1 21 0-16,4 8-1 15,9 3 5-15,0-5-5 16,9-5 1-16,22-6 0 16,3-11-9-16,0-2-1 15,12-9 9-15,0-5-5 16,0 0 10-16,0 0-4 15,-6-16 0-15,-12-7 2 16,-1-5 5-16,-14-7-3 0,-1-4 3 16,-12-2 23-16,0 3-23 15,0 7 30 1,0 14-20-16,0 9-12 0,0 8 10 16,0 0-15-16,0 10-10 15,0 20 4-15,0 9 8 16,0 2-2-16,0-5 0 15,0-1 1-15,6-4-13 16,16-5 8-16,2-8-13 16,4-8 13-16,6-4-17 15,-1-6 21-15,7 0 0 16,-9-11 0-16,9-15-1 16,-6-2 1-16,0-3 0 0,-10 3 1 15,-2 8 12 1,-16 5-9-16,6 7-4 0,-6 8 7 15,-6 0-13-15,0 0 6 16,10 0-6-16,2 15 1 16,0 11 4-16,10 2 1 15,-10-5 0-15,0-5 1 16,-3-6-17-16,-2-4 13 16,-1-5 3-16,0-3-14 15,6 0 24-15,4 0-10 16,-4 0 0-16,15-16 8 15,-8-2-15-15,9-2 7 16,-10 2 0-16,4 3-1 16,-10 5 10-16,-6 5-9 0,6 5 0 15,4 0-4-15,2 0-8 16,-6 2 8-16,10 13 4 16,-4 1-7-16,4-4 10 15,-10-1-3-15,16-4 0 16,-4-2 2-16,-2-5-12 15,2 0 10-15,-2 0 0 16,6-7 2-16,-16-21 13 16,6-11-14-16,-8-7 22 15,-10-11-15-15,0 0 39 16,0-8-25-16,-16 4-3 16,-24 5 17-16,0 10-31 15,0 15 12-15,10 16-11 0,8 15 2 16,10 0-16-16,-10 43 4 15,4 19 4-15,6 15-8 16,12 1 15-16,0-1-7 16,6-8 0-16,40-10-35 15,0-10-19-15,6-16-72 16,-6-10-62-16,10-16-20 16,-4-7-7-16,-12 0-31 15</inkml:trace>
  <inkml:trace contextRef="#ctx0" brushRef="#br0" timeOffset="24232">10353 3319 422 0,'0'0'181'15,"0"0"30"-15,0 0-38 16,0 0-81-16,0 0-88 16,0 0 3-16,86-34-6 15,-24 29 10-15,-4 5-15 16,-12 0 4-16,-12 0-112 15,-22 0-89-15,-12 0-266 16</inkml:trace>
  <inkml:trace contextRef="#ctx0" brushRef="#br0" timeOffset="24603">9109 2921 749 0,'0'0'137'0,"0"0"-7"0,0 0-45 15,0 0-11-15,0 0-14 16,0 0-60-16,12-27 17 16,-12 27-17-16,0 0-17 15,0 8 13-15,0 5 4 16,0-3 0-16,0-5 14 15,0 2-11-15,0-4 8 16,9 0 5-16,10-3-12 16,2 0 60-16,-2 0 14 0,-1-10-19 15,4-11 16-15,-10-2-56 16,-12 0 15 0,0 0 3-16,0 3-35 0,0 5-1 15,-6 6-1-15,-22 9-34 16,-3 0 11-16,-9 21-145 15,19 20-71-15,21 8-173 16</inkml:trace>
  <inkml:trace contextRef="#ctx0" brushRef="#br0" timeOffset="26652">2200 4915 710 0,'0'0'203'0,"0"0"-61"15,0 0 16-15,0 0-29 16,0 0-40-16,0 0 0 16,19-125-51-16,-19 121 7 0,0 1-7 15,0 3-34-15,0 0 9 16,0 0-13-16,0 0-10 16,0 17 1-16,0 17 10 15,0 4-1-15,0-2 0 16,0-1 8-16,12-3-17 15,15-9 9-15,1-11-19 16,6-4 13-16,-9-8-10 16,2 0 16-16,-2 0 1 15,-4-20 12-15,-8-9-5 16,-1-2-8-16,-12 1 0 16,0 0 3-16,0 7 6 15,0 4-9-15,0 12 4 0,0 7 8 16,0 0-24-16,0 0 10 15,0 0-11-15,0 23 0 16,0 8 14-16,0-1-1 16,34-1 0-16,12-10-2 15,-6-5-5-15,6-9 7 16,-6-5 0-16,0 0-7 16,-6-11 12-16,5-12-5 15,-20-8 1-15,2-1 12 16,-14-7-10-16,-7-2-3 15,0-2 0-15,0 7 5 16,0 8 4-16,-7 12-9 0,1 9 2 16,6 7 7-16,-6 0-18 15,6 0 5-15,0 20-3 16,0 11-8-16,0 6 16 16,0 2-1-16,31-8 0 15,-3-7 2-15,5-10-12 16,7-11 9-16,-15-3 1 15,9 0-1-15,-7-8 5 16,-2-20-4-16,-4-2 0 16,-8-9 11-16,-1 1-4 15,-12-3-7-15,0 0 3 16,0 5 27-16,0 8-28 16,0 8 8-16,0 14 1 15,-6 6-2-15,0 0-14 0,0 11 5 16,-1 30-4-16,1 13-11 15,-3 7 19-15,9-5-4 16,0-7 0-16,0-9 15 16,9-9-18-16,4-11 3 15,-7-9 0-15,6-8-7 16,-3-3 7-16,-3 0 0 16,13 0-1-16,2 0 8 15,-8-15-7-15,5 2 0 16,4 5 1-16,-10 5-13 15,-6 3-4-15,9 0-6 16,4 0 11-16,8 3-22 16,-8 9 27-16,2 1-10 0,4-2-13 15,-3-7 26-15,2 0-22 16,-2-4 21-16,-10 0-4 16,9 0 16-16,-2-11-6 15,-7-17-2-15,10-6 4 16,-16-4 12-16,6-5-9 15,-12-3 11-15,0 1 19 16,0 11-32-16,0 8 33 16,0 11-12-16,-18 7-26 15,12 8 0-15,-10 0-1 16,4 15 1-16,0 26-10 16,-10 11 25-16,16 6-15 15,6-2 0-15,0-2 1 0,0-6-10 16,21-9 9-16,4-10-9 15,-3-15 8-15,2-6-37 16,-2-8 35-16,2 0 3 16,10 0 0-16,-6-20 2 15,-4-7-2-15,-8-2 0 16,-4-8 6-16,0 2 8 16,4 1-13-16,-4 4-1 15,0 12 5-15,-3 10-12 16,-2 8 7-16,5 0-3 15,0 0-3-15,10 28-9 16,2 3 15-16,4 5 0 0,-16-2 0 16,4-4-15-16,-10-4 15 15,6-12 0-15,0-8-10 16,4-3 10-16,-10-3 0 16,12 0 0-16,-2 0 3 15,8-9-5-15,4-11 2 16,-1-3 0-16,-2-3 1 15,-3-4 11-15,-10-3-12 16,-6-6 0-16,-6 4 10 16,0 1-8-16,0 11 2 15,0 11-4-15,0 9 17 16,-12 3-12-16,12 0-10 16,-16 11 2-16,-2 27-3 15,12 8-3-15,0 0 9 16,6-6 0-16,0-6-3 0,18-8 13 15,22-6-10-15,0-5 0 16,12-10 7-16,10-2-15 16,-4-3 8-16,-6 0-41 15,-12 0-75-15,-18 0-309 16</inkml:trace>
  <inkml:trace contextRef="#ctx0" brushRef="#br0" timeOffset="27191">5433 5043 541 0,'0'0'448'16,"0"0"-381"-16,0 0-2 16,0 0 54-16,0 0-22 15,0 0-65-15,12-10 35 16,16-15-45-16,3-8-9 16,9-8 54-16,-13-6-49 15,1 1-7-15,-16 0 33 0,-12 3-43 16,0 5 21-16,0 4-10 15,0 12-5-15,-12 9 2 16,3 5-9-16,9 8 0 16,0 0-10-16,0 0-10 15,0 8 19-15,0 17-4 16,0 14-4-16,15 1-4 16,19 4 12-16,-3-1 1 15,9 1-8-15,-6-4 15 16,-1-2-7-16,-8-4 0 15,-4-8 4-15,-14-3-15 16,-7-3 11-16,0-7-8 16,0-3 7-16,-40-5-29 15,-6-5 30-15,-7 0 3 0,7 0-3 16,0 0-4-16,18 0-93 16,16-12-76-16,12-14-73 15,40-5-630-15</inkml:trace>
  <inkml:trace contextRef="#ctx0" brushRef="#br0" timeOffset="27390">6035 4834 767 0,'0'0'186'0,"0"0"-71"0,0 0 14 15,0 0-22 1,0 0-78-16,0 0-21 0,120-11 3 15,-61 11-11-15,-1 0 0 16,10 0-4-16,-16 0-71 16,-12 13-169-16,-34 6-190 15</inkml:trace>
  <inkml:trace contextRef="#ctx0" brushRef="#br0" timeOffset="27558">6195 4987 757 0,'0'0'83'16,"0"0"10"-16,0 0-21 0,0 0-52 15,0 0 16 1,0 0-26-16,218 5-8 0,-147-5-2 16,15 0-19-16,-18 0-348 15</inkml:trace>
  <inkml:trace contextRef="#ctx0" brushRef="#br0" timeOffset="27788">6724 4846 971 0,'0'0'95'16,"0"0"11"-1,0 0-31-15,0 0-59 0,0 0-5 16,200-25-8-16,-108 20-3 16,-12 2-26-16,-22 3-71 15,-18 0-64-15,-28 0-43 16,-12 8-91-16</inkml:trace>
  <inkml:trace contextRef="#ctx0" brushRef="#br0" timeOffset="27926">6862 4957 356 0,'0'0'223'0,"0"0"-86"0,0 0 1 16,0 0-25-16,0 0-99 15,0 0-2-15,166 0 5 16,-74-3-17-16,10-9-73 16,-10-4-274-16</inkml:trace>
  <inkml:trace contextRef="#ctx0" brushRef="#br0" timeOffset="28323">7591 4543 978 0,'0'0'216'0,"0"0"-21"16,0 0-33-16,0 0-91 15,0 0-4-15,0 0-44 16,-25-62-21-16,25 73-4 0,0 29-6 15,-6 19 8-15,6 13 1 16,-16 9 10-16,10 9-7 16,-6 7-4-16,-10 7 0 15,-2 4-9-15,2-9 5 16,4-14-21-16,18-24-18 16,0-23-25-16,0-20 27 15,46-13 6-15,0-5 35 16,-6-9-1-16,12-30 7 15,-12-12-6-15,-6-10 0 16,-22-8 10-16,-12 2-8 16,-6 3-2-16,-46 10-3 0,-9 11-2 15,2 15-10-15,19 10 5 16,16 10 10-16,24 8-49 16,0-2-68-16,24-8-75 15,38-3-67-15,2-8-355 16</inkml:trace>
  <inkml:trace contextRef="#ctx0" brushRef="#br0" timeOffset="29448">7882 4289 363 0,'0'0'192'15,"0"0"-122"-15,0 0-8 0,0 0 14 16,0 0-44-16,0 0-5 16,-165-117 29-16,140 107-22 15,-15 5-9-15,0-1 21 16,-18 4-13-16,-10-1 22 16,-18 1-3-16,-12 2-13 15,-10 0 10-15,-18 0-36 16,-6 0-3-16,-6 0-2 15,-10 0 7-15,-2 0-15 16,-10 2 0-16,0 9 2 0,-18-1-5 16,-7-5 3-16,-2 3 0 15,9-3 0-15,27-3 11 16,25 1-10-16,31-3-1 16,36 2 4-16,19-2-7 15,13 0 3-15,2 0 0 16,4 0 6-16,2 0 3 15,-2 0 7-15,8 0 15 16,-5 0-16-16,12 0 15 16,6 0-29-16,-9 3-1 15,2 17 0-15,1 14 9 16,0 17-9-16,-6 10 0 16,12 10 9-16,0 17 20 0,0 1-19 15,0-1 3 1,0 1 25-16,0-16-36 0,0-3 26 15,-16-7-3-15,4-4-25 16,6-5 24-16,6-11-24 16,0-7 0-16,0-11 5 15,0-4 8-15,18-6-13 16,16-5 0-16,18 1 8 16,28-9-5-16,28-2-3 15,30 0 0-15,34 0 6 16,19 0 5-16,3-2-11 15,-10-1 0-15,-24 3 5 0,-13 0-10 16,-30 0 7 0,9 0-2-16,6 0 0 0,16 0 11 15,-4 0-11-15,4 0 0 16,-22 0 2-16,-16 0-14 16,-8 0 12-16,-10 0 0 15,-6 0-10-15,-6-8 19 16,-22 1-9-16,-6-3 0 15,-12 2 7-15,-6 4-11 16,-6-2 4-16,-10 1 0 16,-5 2-5-16,2-2 14 15,-9 1-9-15,13 0 0 16,-4-1 4-16,-3 0-9 16,-6 0 5-16,16-1 0 15,-16 2-3-15,0-1 12 16,0-1-9-16,0-1 0 15,-6-6 8-15,7-2-3 0,2-11-4 16,3-4-1-16,-6-4 33 16,0-4-33-16,10-4 25 15,-10 3-19-15,12-5 3 16,10-2-3-16,-10 0-6 16,4-5 0-16,3-1 4 15,-4-6 11-15,-15-1-12 16,0 0 5-16,-6 3-2 15,0 13 12-15,-6 1-18 16,-34 12 0-16,-27 2 5 0,-10 3 2 16,-18 6-7-16,2 5 0 15,7 3 7-15,13 6-25 16,14 5-1-16,13 0-65 16,0 0-1-16,0 23-84 15,6 7-77-15,6 3-168 16</inkml:trace>
  <inkml:trace contextRef="#ctx0" brushRef="#br0" timeOffset="31503">9262 4553 793 0,'0'0'167'0,"0"0"-18"16,0 0 4-16,-86-144-44 0,71 132 2 16,15 4-52-16,0 8-29 15,0 0-1-15,0 0-28 16,0 2-1-16,0 45 0 16,0 29 0-16,0 24-2 15,-6 18 2-15,-6 2 0 16,-10 5-1-16,4 0 10 15,-4-7-9-15,10-9 0 16,6-21-2-16,6-24-3 16,0-24-49-16,0-20-28 15,0-14 27-15,0-6 16 16,0-8 39-16,6-36 2 16,0-19 10-16,-6-14-6 15,0-12-6-15,0-1 0 16,-25 6 0-16,-15 7 5 0,0 19-5 15,-12 14 0-15,-3 11 0 16,-4 10-13-16,7 5 13 16,12 5 0-16,6 5 3 15,16 3 5-15,18 5-8 16,0 0 0-16,0 0-13 16,25 0 11-16,27 0-9 15,22 0 11-15,6 0 2 16,-7 0 6-16,-14-4-8 15,-19-2 0-15,-7 1 9 0,-14-3 10 16,2 4 11 0,4-2-4-16,3 1 10 0,18 2-35 15,0 3 9-15,6 0-10 16,3 0 9-16,4 16-7 16,-7 9-2-16,-6 3 0 15,-12 0-7-15,-6 6 9 16,-10-8-2-16,-12-3 0 15,-6-6-6-15,0-5 1 16,0-6 5-16,0-4-3 16,0-2-9-16,-24 0 15 15,-10 0-3-15,0 0 4 16,0-12 11-16,22-13-21 16,6-4 6-16,6-7-18 15,0-5 14-15,34-7-5 0,24 2 9 16,3 5 0-16,-2 13 7 15,-19 13-12-15,-13 7 5 16,-8 8-3-16,-7 0-8 16,10 0 4-16,-10 15 7 15,9 1-2-15,-8-1 5 16,-1 5-4-16,0-2 1 16,-2 3 0-16,-4-3-8 15,6-6 10-15,-6-4-2 16,9-5 0-16,-8-3 11 15,-7 0-11-15,6 0 5 16,6-6-4-16,10-14 30 0,-4-11-29 16,4-2 20-16,-10-10 4 15,0-1-19-15,-12-4 15 16,0-2-14-16,0 5-7 16,-18 7 13-16,-10 13-12 15,3 11-2-15,4 12 0 16,2 2-10-16,-8 5 9 15,-7 34 1-15,9 9 0 16,-2 10-3-16,21 2 3 16,6-4 0-16,0-7-7 15,40-16 18-15,6-11-11 16,6-13 0-16,0-9 0 16,3 0-6-16,-8-14 8 15,-7-11-2-15,-10-8 7 16,-8-3 7-16,-4-7-9 0,-2 4-5 15,-10 3 1-15,-6 8-6 16,0 13 6-16,0 7-1 16,0 8 0-16,0 0-4 15,0 3 1-15,0 25-2 16,0 5 5-16,6 3-9 16,12 0 9-16,4-3 0 15,2-5-6-15,-8-2 16 16,2-11-10-16,-12-2 0 15,10-12 3-15,-10 3-16 0,0-4 13 16,6 0 0 0,4 0-3-16,2-18 16 0,-12 3-13 15,10-1 0-15,-10 3 4 16,-6 6-10-16,6 2 6 16,0 2 0-16,0 3-4 15,0 0-8-15,4 0-13 16,8 8 15-16,-12 10 1 15,6-3-5-15,4-6 14 16,-4 2 0-16,0-5-6 16,4-6 13-16,-4 0-7 15,7 0 0-15,2-6 6 16,7-11 0-16,-4-6-6 16,4 5 0-16,-3 0-9 15,8 5 23-15,-5 8-14 0,6 5 0 16,-10 0-8-16,16 3-2 15,-6 22 10-15,0 8-41 16,6 8-53-16,-9 5-187 16,2 3-184-16</inkml:trace>
  <inkml:trace contextRef="#ctx0" brushRef="#br0" timeOffset="33095">1810 5835 629 0,'0'0'388'16,"0"0"-244"-16,0 0-1 15,0 0-1-15,0 0-85 16,0 0-8-16,-40-45-47 16,40 50 8-16,-9 30-19 15,9 11 9-15,-7 13 0 16,7 2 2-16,0-2 7 15,0 0-9-15,0-13 0 16,0-10-11-16,0-16-12 0,0-7-72 16,0-10-16-16,0-3 27 15,0 0-6-15,0-8 81 16,0-18 2-16,0-5 7 16,-6-1 2-16,-12-2 3 15,-10 6 0-15,10 5 28 16,-4 8-16-16,16 7 11 15,0 5-10-15,6 3-12 16,0 0-12-16,0 0 4 16,0 0 0-16,0 0-12 15,0 6 12-15,34-1 2 16,12-5-2-16,0 0 10 16,12 0 12-16,4-8-19 15,-4-9 8-15,-12-6 41 0,-12-6-10 16,6-8 15-16,-28-3 1 15,1-3-29 1,-4 2 34-16,-9 8-19 0,0 9-16 16,0 12 22-16,-9 7-48 15,9 5 18-15,-6 0-18 16,-1 0-6-16,1 5 1 16,0 31-1-16,-9 12 6 15,9 6 4-15,6 2 3 16,0-5-7-16,0-10 0 15,0-7 10-15,21-9-17 0,-15-14 7 16,0-6-6 0,1-5-3-16,8 0 9 0,3 0 0 15,1-21 7-15,8-5 4 16,-5 3-7-16,-4 5-4 16,-11 6 0-16,5 4-5 15,-12 8 10-15,9 0-6 16,-3 0 1-16,13 3-29 15,2 14 21-15,-2 6-8 16,2 1-10-16,-2-8 23 16,2 1-19-16,-3-7 22 15,-5-8 0-15,2-2 7 16,-3 0-8-16,7 0 1 16,2-18 0-16,-8-2 5 15,8-5 2-15,-9 2-7 16,1-3 0-16,-13 3 11 15,0 5-3-15,0 5-5 0,0 7 0 16,0 6-1-16,0 0-2 16,0 0-5-16,-6 1 0 15,-7 22 5-15,13 8 0 16,0 3 0-16,0 1 0 16,25-2-10-16,24 1-10 15,-3-5-23-15,13-10-80 16,14-1-123-16,7-10-49 15,0-1-227-15</inkml:trace>
  <inkml:trace contextRef="#ctx0" brushRef="#br0" timeOffset="33978">3094 6153 834 0,'0'0'194'0,"0"0"-48"15,0 0-23-15,0 0-6 16,0 0-64-16,0 0-6 16,-6-69 1-16,6 69-42 15,0 0 11-15,0 0-17 16,0 0-11-16,0 7 2 16,0 18 4-16,6 6 5 0,7-2 0 15,8-4 10-15,-2-5-6 16,-1-4-4-16,10-8 0 15,-1-6-12-15,4-2 16 16,9 0-4-16,-6 0 5 16,0-18 5-16,-1-7-3 15,1-6-7-15,-9-1 4 16,-4-2-5-16,-8 0 3 16,5 6-2-16,-9 10 3 15,-9 8 12-15,0 5-9 16,0 5-6-16,0 0 0 15,0 0-11-15,6 7-4 0,1 19 15 16,5 4-3-16,-6-1 13 16,16-3-10-16,-16-6 0 15,6-5 2-15,3-7-10 16,4-5 8-16,-7-3 0 16,16 0-2-16,-10 0 17 15,16 0-15-15,-6-9 0 16,-10-5 4-16,10-7-9 15,-10-2 5-15,10-2 0 16,0-4-2-16,-10 4 16 16,3-1-14-16,-8 11 0 15,-7 7 1-15,-6 5-11 16,6 3 10-16,0 0-2 16,10 6-7-16,2 20 9 15,4 4 0-15,-4 3 0 0,10-5 1 16,-10-5-9-16,10-6 8 15,-16-14 0-15,-6 0-5 16,-6-3 16-16,6 0-11 16,10 0 0-16,-10-20 8 15,12-14-7-15,-2-4-1 16,2-7 0-16,-6-7 10 16,-2-4 4-16,-10-5-11 15,0 2 11-15,0-2-11 16,-22 4 15-16,-6 5-18 15,4 18 0-15,18 13 7 16,-10 16 9-16,10 5-20 0,6 0 4 16,0 43-22-1,0 19 16-15,-6 19 6 0,0 6 0 16,6-5-8-16,0-5 15 16,0-11-14-16,12-15-29 15,16-11-46-15,-10-14-14 16,10-10-72-16,-16-11-51 15,4-5-8-15,-16 0-132 16</inkml:trace>
  <inkml:trace contextRef="#ctx0" brushRef="#br0" timeOffset="35538">4001 5996 364 0,'0'0'151'0,"0"0"-81"0,0 0-33 15,0 0 34-15,0 0-58 16,0 0 17-16,92-7 80 15,-40 7-51-15,10-2 2 16,-4-9-7-16,4-5-20 16,2-4 17-16,-2-3-25 15,-16 0 7-15,-6 2 29 16,-28 1-44-16,0 1 39 16,-12 0 5-16,0-1-25 15,-12 2 23-15,0 2-53 16,-10 4 2-16,10 3 13 15,6 7-15-15,6 2-9 16,-6 0 2-16,-4 2-13 16,-2 27 10-16,6 9 3 0,-6 8 0 15,3 3-4-15,9-6 8 16,0-1-4-16,0-10 0 16,0-6 8-16,15-10-17 15,-3-9 9-15,10-5 0 16,-4-2-4-16,4 0 17 15,-4-2-13-15,10-16 0 16,-4-2 10-16,-2 0-7 16,-4 1-3-16,4 1 0 15,2 5-5-15,-2 3 9 16,2 8-7-16,4 2 3 16,-9 0-1-16,8 0-16 15,-5 2 17-15,-10 14-15 16,0 2 7-16,1-3-18 0,2-4 21 15,-9-2 2-15,13-4-2 16,-4-2-5-16,3 0 10 16,10-3 0-16,-3 0-1 15,15-16 11-15,-7-9-8 16,1-6-2-16,-6 3 9 16,-22 0 7-16,-6-1-2 15,0 7-1-15,0 5 27 16,0 3-37-16,-6 9 11 15,6 2-14-15,-9 3-4 16,9 0-7-16,-6 29 1 0,-1 11 10 16,1 6-3-1,6 3 10-15,0-1-12 0,0-4 5 16,0-8-31-16,0-3 18 16,0-13-28-16,0-1 9 15,0-9 15-15,0-6-53 16,0-1 17-16,0-3-21 15,-21 0 23-15,8 0 51 16,-5-7 0-16,12-6 1 16,-10 5 1-16,16 3-2 15,0 0-7-15,0 0 6 16,22-1-13-16,-4-1 10 16,16-3 4-16,0-3 0 0,-9-5-1 15,15-3 10 1,-13-4-9-16,-2-1 11 0,-4 1 11 15,-8 4 32-15,2-2-14 16,-9 3-3-16,-6 2 27 16,0 3-32-16,0 2 15 15,0 5-6-15,0 3-38 16,-6 2 18-16,6 3-21 16,-9 0-11-16,9 0 9 15,0 26-17-15,0 8 19 16,0 4 0-16,0 1 10 15,15-7-11-15,4-6 1 16,8-8 0-16,-8-6-4 16,14-6 13-16,1-3-9 0,6-3 0 15,6 0 7-15,7-3-4 16,-7-15-3-16,-6-5 0 16,0 2 3-16,0-2 3 15,-13 5-6-15,-2 4 0 16,-10 3 5-16,-3 8-15 15,-12 1 10-15,0 2-17 16,0 0 8-16,0 0-24 16,0 0 18-16,0 0 14 15,0 0-7-15,0 0 1 16,0 0 7-16,0 0 0 16,0-5 12-16,0-8-4 15,-12 0 0-15,-3-2-8 0,2 5 14 16,1 5-12-1,-3 2-2-15,-10 3-15 0,4 0 11 16,2 10-14-16,-2 23 18 16,8 6 0-16,13 7-2 15,0-6-8-15,0-1-2 16,19-9-23-16,15-9 5 16,12-10-13-16,-6-11 31 15,21 0 10-15,-2 0 4 16,-1-23 3-16,3-11-5 15,-8-4 0-15,-7-5 18 16,-19-6-9-16,-2-5 45 0,-16-2-10 16,4 0-30-1,-13 5 48-15,0 12-30 0,0 16-17 16,0 14 40-16,0 6-50 16,0 3-5-16,0 3-4 15,-13 34-15-15,-2 15 19 16,-4 9 0-16,-2-2 3 15,15-5-10-15,6-6 9 16,0-7-4-16,0-5-28 16,0-11-75-16,15-7 12 15,4-9-67-15,-1-8-47 16,4-1-39-16,-16 0-203 16</inkml:trace>
  <inkml:trace contextRef="#ctx0" brushRef="#br0" timeOffset="35737">6042 5960 64 0,'0'0'422'0,"0"0"-333"0,0 0 0 16,0 0 86-16,0 0-41 15,0 0-121-15,-7-27 19 16,54 27-16-16,20-3 28 16,-2-2 9-16,-7 1-38 15,10 0 3-15,-16 4-18 16,-12 0-8-16,-12 0-73 15,-22 0-252-15,-6 0-389 0</inkml:trace>
  <inkml:trace contextRef="#ctx0" brushRef="#br0" timeOffset="36321">2827 5578 567 0,'0'0'213'0,"0"0"-71"16,0 0-18-16,0 0-39 16,0 0-58-16,0 0 10 0,-18-18-37 15,11 25 0-15,7 15 11 16,0 7-5-16,0 2-3 16,13 0-2-16,27-3 7 15,12-5 3-15,16-8-10 16,-10-10 1-16,-3-5 43 15,-3 0-13-15,-18 0 47 16,-9-18-7-16,-10-3-39 16,-15-4 23-16,0 2-42 15,-15 0-10-15,-31 8-4 16,-19 10-23-16,-9 5-27 16,13 5-81-16,15 31-72 15,34 5-233-15</inkml:trace>
  <inkml:trace contextRef="#ctx0" brushRef="#br0" timeOffset="37421">6976 6101 889 0,'0'0'169'0,"0"0"-60"16,0 0 5-16,0 0-9 0,0 0-19 16,0 0-80-16,-19-10 1 15,19 40-7-15,-15 14 2 16,3 7 2-16,-10-2-4 16,16 2 0-16,0-8-2 15,0-6 15-15,0-14-13 16,6-14 0-16,0-4 3 15,0-5 4-15,0 0-6 16,0-2 4-16,0-24 29 16,-6-8-32-16,6-11 19 15,0-8-3-15,0-9-14 16,6-12 6-16,34-2-10 16,0-1 0-16,0 14-4 15,-1 11 9-15,-8 24-5 16,3 15 0-16,-6 13-11 0,-4 0-1 15,10 6 8 1,-6 24-1-16,-16 10-3 0,-12 6-40 16,0 5 14-16,-12 1 16 15,-34-14-38-15,12-10 28 16,0-10-13-16,22-11 24 16,12-4 7-16,0-3 20 15,0 0-6-15,0 0-4 16,12 0 5-16,22-23-11 15,18-8 6-15,10-9 0 16,2-6 17-16,-6-6-14 16,-8 1 32-16,-20 5 23 0,-8 0-30 15,-16 8 37-15,0 2-34 16,-6 8-9-16,0 3 27 16,0 10-47-16,0 9 20 15,0 4-20-15,0 2 6 16,0 0-16-16,-6 20-7 15,-6 29 15-15,-4 10 2 16,10 4 5-16,6-6-7 16,0-7 0-16,28-9-42 15,6-7 0-15,-10-6-83 16,10-10-98-16,-6-10-72 16,-10-8-346-16</inkml:trace>
  <inkml:trace contextRef="#ctx0" brushRef="#br0" timeOffset="37591">7492 5892 741 0,'0'0'172'15,"0"0"-42"-15,0 0-64 16,0 0-49-16,0 0-10 16,246-16-7-16,-154 16 0 15,-12 0-59-15,-21 3-289 16</inkml:trace>
  <inkml:trace contextRef="#ctx0" brushRef="#br0" timeOffset="38335">8434 5915 937 0,'0'0'183'16,"0"0"-44"-16,0 0-15 16,0 0-32-16,0 0-49 15,0 0-33-15,-53-69-8 16,41 69-2-16,-3 0 0 16,-4 20-9-16,-2 13 18 15,8 5-9-15,13-4 0 16,0-6-17-16,0-8 5 0,7-4-27 15,14-13 22-15,-2-3 16 16,2 0 2-16,-2-5 9 16,2-14-10-16,-15-6 4 15,-6 0 17-15,0-2-13 16,0 0 16-16,0 1 4 16,-27 6-24-16,2 4 10 15,-3 11-14-15,1 5-8 16,2 0 0-16,3 0 7 15,4 18 1-15,3 8 0 16,15 2 0-16,0 0-9 16,21-11-8-16,19-1 7 0,12-11-1 15,7-5 16-15,2 0-5 16,-8 0 4-16,-7-17 7 16,-6-4-4-16,-7-1 3 15,-14-5 9-15,-10-1 45 16,-3 0-39-16,-6 0 10 15,0 8 1-15,0 7-36 16,0 5 29-16,-6 8-29 16,-3 0 2-16,3 0-14 15,-7 21-3-15,7 27 15 16,0 21-3-16,6 13 19 16,-9 13-14-16,3 7-2 15,6 18 3-15,0 5-12 0,0 0 9 16,0-8-9-1,0-27-2-15,0-34-47 0,21-23 38 16,-2-25 5-16,8-8 15 16,-2 0 2-16,9-24 2 15,6-19 0-15,-7-7 18 16,-5-9-17-16,-22-5 13 16,-6-3-18-16,0 4-6 15,-46 4 2-15,-9 15-87 16,3 14-109-16,12 9-146 15</inkml:trace>
  <inkml:trace contextRef="#ctx0" brushRef="#br0" timeOffset="39604">9241 6183 819 0,'0'0'84'0,"0"0"-41"16,0 0 68-16,0 0-21 16,0 0-1-16,0 0-27 15,52-53-34-15,-12 14 35 16,-6-2-12-16,6-5-37 16,-6 2 39-16,-7-1-28 15,-14 1 11-15,-7 3 18 16,0 6-50-16,-6 7 23 15,0 7-17-15,0 8-2 0,0 8-4 16,0 5-4 0,0 0 0-16,0 0-4 0,0 0-16 15,-12 36 19-15,-16 18-4 16,-6 4 10-16,10 6-9 16,2-3 4-16,22-7 0 15,0-5-3-15,0-11 11 16,28-7-8-16,18-11 0 15,0-12 3-15,6-8-3 16,10 0 0-16,-4-5 0 16,-6-24 6-16,4-6 8 15,-4-11-14-15,-18-5 0 16,-4-6 9-16,-14 4-8 16,-4 9-1-16,-12 16 0 15,0 10 0-15,0 11 6 0,0 4-6 16,0 3 0-1,0 0-18-15,0 5 8 0,0 23 5 16,-12 12 5-16,6 5-4 16,-10 1 13-16,16-5-9 15,0-8 0-15,0-7 7 16,16-8-18-16,2-9 11 16,3-1 0-16,4-5-8 15,3-3 16-15,6 0-8 16,-10 0 0-16,10-23 11 15,0-6-8-15,0-8-3 16,-10-2 0-16,-9-5 3 0,-8 4 10 16,-7 9-13-1,0 8 2-15,0 10 8 0,0 11-7 16,0 2-3-16,0 0 0 16,0 0-12-16,0 15-3 15,0 13 15-15,0 10 0 16,0 1 6-16,0 2-12 15,12-3 6-15,-6-2 0 16,6-8-6-16,4-10 10 16,-16-3-4-16,0-7 0 15,0-3-6-15,0-3-5 16,0-2-10-16,-28 3-26 16,3 0 44-16,-2-1-39 15,5 0 34-15,22 1-8 16,0-3-23-16,0 0 37 0,0 0-17 15,16 0 19-15,17-5-6 16,14-23 10-16,11-11-4 16,0-1 0-16,-2-8 6 15,-10-2 16-15,-6 0-12 16,-10-2 23-16,-14 1 28 16,-16 5-45-16,0 8 22 15,0 5-7-15,0 15-26 16,0 5 22-16,-6 11-27 15,-4 2 0-15,-2 0-4 16,0 19-12-16,-10 26 16 16,4 13 0-16,6 1 11 0,2 2-15 15,10-5 4-15,0-7 0 16,22-8-5-16,18-8-4 16,0-7-13-16,12-11-18 15,22-10-53-15,-16-5-23 16,10 0-73-16,-28-17-36 15,-22-12-21-15,-18-1-99 16</inkml:trace>
  <inkml:trace contextRef="#ctx0" brushRef="#br0" timeOffset="39763">10645 5913 491 0,'0'0'129'0,"0"0"-18"16,0 0-5-16,0 0-21 15,0 0-77-15,0 0-8 0,-24-9 1 16,64 9 10-16,-3 3 17 15,18-3-24-15,-9 0-8 16,-21 0-91-16,-4 0-150 16,-21 0-279-16</inkml:trace>
  <inkml:trace contextRef="#ctx0" brushRef="#br0" timeOffset="40091">9745 5585 494 0,'0'0'220'0,"0"0"-114"0,0 0 32 0,0 0-57 16,0 0-77-16,0 0 19 15,-120 0-23-15,108 18 0 16,12 0-5-16,0-1 23 15,12-2-18-15,43-1 42 16,4-6 13-16,14-8 63 16,-14 0-34-16,-19 0-29 15,-13-18 24-15,-14-2-37 16,-13-5 6-16,0 0-32 16,0 0-8-16,-28 2-16 0,-12 8-7 15,-12 12-40 1,6 3-61-16,18 3-159 0,22 23-73 15</inkml:trace>
  <inkml:trace contextRef="#ctx0" brushRef="#br0" timeOffset="40749">11487 6010 630 0,'0'0'208'15,"0"0"-119"-15,0 0 60 16,0 0-39-16,0 0-49 16,0 0 27-16,-104-52-40 15,55 29-10-15,-4 3 4 16,-5-6-31-16,-3 1 16 16,-4-4-18-16,4 1-6 15,8-2 16-15,13 2-13 0,16-6-4 16,8-1-2-16,16-4 17 15,0-7-17-15,0 6 0 16,28 3 0-16,6 9-10 16,-9 16 8-16,14 12 1 15,-5 0-9-15,12 3 6 16,-18 27-1-16,-16 14 5 16,-12 12-11-16,-6 8 4 15,-52 1-12-15,-10 2 19 16,10-10-5-16,9-14 14 15,36-17-6-15,13-14-3 16,0-12-12-16,6 0 4 0,50 0 16 16,30-15-6-1,18-21 12-15,22-10-6 0,-12 0-2 16,-16 5-6-16,-30 6 3 16,-28 10-15-16,-28 6-18 15,-12 12-140-15,0 4-147 16</inkml:trace>
  <inkml:trace contextRef="#ctx0" brushRef="#br0" timeOffset="42146">2013 7382 593 0,'0'0'285'15,"0"0"-142"-15,0 0-36 16,0 0 16-16,0 0-54 16,67-141-23-16,-33 88 24 15,12-9-42-15,6 4-15 16,-6-2 9-16,-12 9-17 16,-6 5 11-16,-22 3-4 15,6 7-6-15,-12 11 21 16,0 9-27-16,0 9 4 15,0 4-4-15,0 3 0 0,0 0-2 16,0 3-9 0,-6 30 6-16,-6 18 0 0,-10 8 5 15,10 4 0-15,12-3-3 16,0-5 10-16,0-11-7 16,12-8 0-16,16-13 0 15,-3-7-13-15,2-12 13 16,7-4 0-16,-3 0-3 15,3-12 11-15,-7-14-8 16,-8-2 0-16,2 2 7 16,-8 0-5-16,-7 4-2 15,-6 4 0-15,0 7 2 16,0 6 7-16,0 5-9 16,0 0 0-16,0 0-16 15,0 18 12-15,0 13 0 0,0 5 4 16,21 2-3-1,4-4 6-15,9-6-3 0,6-8 0 16,-7-10 5-16,1-8-7 16,-9-2 2-16,2 0 0 15,-8 0-1-15,2-20 14 16,-8-7-13-16,-1-12 0 16,-12-4 11-16,0-4-6 15,0 2-5-15,-40 3 0 16,3 7-3-16,-3 14-2 15,6 11 2-15,7 10-7 16,8 0-47-16,13 26-34 0,6 17-30 16,0 5-72-1,12-2-64-15,28-2-337 0</inkml:trace>
  <inkml:trace contextRef="#ctx0" brushRef="#br0" timeOffset="42473">3094 7139 546 0,'0'0'203'0,"0"0"-44"16,0 0-45-16,0 0 19 15,0 0-71-15,0 0-10 16,-92-82-19-16,77 82-24 16,9 5-17-16,6 21 8 0,0 5 0 15,0 1-5 1,40 0 11-16,0-7-6 0,0-9 0 15,-1-9 9-15,8-7-2 16,-14 0-6-16,-8 0-1 16,-4-20 15-16,-8-3-9 15,-13-3 22-15,0 0 29 16,0 0-36-16,-34 4-11 16,-18 4-10-16,6 10-20 15,12 8 6-15,9 0-84 16,16 8-77-16,9 20-84 15,0 0-99-15</inkml:trace>
  <inkml:trace contextRef="#ctx0" brushRef="#br0" timeOffset="42948">3491 7160 731 0,'0'0'189'0,"0"0"-28"16,0 0-17-16,0 0-46 15,0 0-2-15,0 0-63 16,0-29-33-16,0 60 1 16,0 23 13-16,6 15-14 15,9 7 1-15,-2 7 12 16,-7-8-14-16,6-3 1 16,3-8 0-16,-15-13 1 0,7-12 6 15,-7-14-7-15,0-15 0 16,0-5 4-1,0-5 8-15,0 0-6 0,0-5 49 16,0-21 2-16,0-14-54 16,0-19 16-16,0-13-18 15,0-20 12-15,0-10-8 16,0-1-5-16,0 7 0 16,0 14-6-16,0 19 12 15,0 16-6-15,0 22 0 16,0 12 4-16,18 10-15 15,10 3 5-15,24 0-14 16,9 21 14-16,10 9-14 0,-9 7 20 16,-10 0-4-16,-18 2-4 15,-16 0 0-15,-18 0 8 16,0 3-17-16,-52-1 15 16,-34-3-97-16,-6 3-53 15,-4-10-92-15,26 2-292 16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05T13:09:31.543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  <inkml:brush xml:id="br1">
      <inkml:brushProperty name="width" value="0.05" units="cm"/>
      <inkml:brushProperty name="height" value="0.05" units="cm"/>
      <inkml:brushProperty name="color" value="#ED1C24"/>
      <inkml:brushProperty name="fitToCurve" value="1"/>
    </inkml:brush>
    <inkml:brush xml:id="br2">
      <inkml:brushProperty name="width" value="0.05" units="cm"/>
      <inkml:brushProperty name="height" value="0.05" units="cm"/>
      <inkml:brushProperty name="color" value="#808080"/>
      <inkml:brushProperty name="fitToCurve" value="1"/>
    </inkml:brush>
    <inkml:brush xml:id="br3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3951 3651 363 0,'0'0'453'0,"0"0"-291"0,0 0-52 15,0 0 6-15,0 0-20 16,0 0-48-16,0 0 13 16,0-56-46-16,0 56-15 15,0 0 15-15,0 8 3 16,0 11-18-16,0 10 38 16,0 4-18-16,0 3 23 15,-12 2-30-15,-3 3-11 16,2 1 12-16,1-2-8 15,0-2-6-15,12-7 0 16,0-6 13-16,0-6-19 16,0-6 6-16,18-1 0 0,10-4-6 15,3-3 17-15,9-2-11 16,0-3 0-16,6 0 13 16,0 0-13-16,-6 0 0 15,0 0 0-15,0 0-11 16,-13 0 4-16,-14 0-40 15,-7 0-48-15,3 0-137 16,-9 0-58-16,12 0-407 16</inkml:trace>
  <inkml:trace contextRef="#ctx0" brushRef="#br0" timeOffset="311">4560 3901 719 0,'0'0'191'0,"0"0"-14"0,0 0-60 15,0 0-9-15,0 0-27 16,0 0-50-16,9-14 14 16,-9 14-45-16,0 0 8 15,6 0-21-15,6 9 16 16,-5 17-3-16,14 2 0 15,-15 3 12-15,7 0-15 16,-1-4 3-16,3-1 0 16,-2-4-9-16,-1-6 9 15,-3-5-35-15,-9-4-79 0,0-7-59 16,0 0-29-16,0 0-137 16</inkml:trace>
  <inkml:trace contextRef="#ctx0" brushRef="#br0" timeOffset="683">4600 3716 124 0,'-6'-4'504'0,"6"2"-376"15,0 2-13 1,0 0-38-16,0 0-68 0,0 0 2 15,0 0-11-15,0 2 0 16,0 9-1-16,0 1 5 16,0 1-4-16,0-3 0 15,6 1 8-15,9-9-7 16,-3 1-1-16,7-3 0 16,-4 0 15-16,-2 0-5 15,8-16 33-15,-15-3 46 16,0-2-35-16,-6 3 27 15,0 0-24-15,0 2-28 16,-6 4-8-16,-15 4-21 16,2 3-11-16,-2 5 10 0,-4 0-8 15,-3 0-2-15,10 15-13 16,3 13-129-16,15 4-42 16,0 0-220-16</inkml:trace>
  <inkml:trace contextRef="#ctx0" brushRef="#br0" timeOffset="1110">5005 3838 624 0,'0'0'182'0,"0"0"-34"16,0 0-48-16,0 0-36 15,0 0-8-15,0 0-49 16,-73-44 6-16,54 44-13 16,-2 5 2-16,8 15 5 15,1 6-7-15,3 2 0 16,9 0-10-16,0 3 10 16,0 0 0-16,15-5-1 15,10-1 14-15,9-4-19 16,-1-4 6-16,1 1 0 15,6-1 1-15,-9-3 3 16,-3-1-4-16,-1 0 0 16,-14-3 9-16,-7-3-12 15,-6-1 3-15,0-6 0 0,0 5-6 16,0-3-7-16,-40-2 13 16,0 0 7-16,-6 0-2 15,0 0-10-15,12 0-68 16,9 0-71-16,10-5-56 15,15-13-126-15</inkml:trace>
  <inkml:trace contextRef="#ctx0" brushRef="#br0" timeOffset="1574">5276 3728 579 0,'0'0'248'0,"0"0"-59"0,0 0 0 16,0 0-76-16,0 0-27 16,0 0-41-16,0-41-38 15,0 41-6-15,6 15 2 16,9 13-3-16,-2 11 3 16,5 4 10-16,-2 0-13 15,2 1 0-15,-3-5 6 16,-2-9-13-16,5-4 7 15,-9-11 0-15,4-3-2 16,-7-6-27-16,-6-6 10 16,0 0-25-16,0 0 13 0,0 0 20 15,0 0 5-15,0-10 3 16,0-11-1-16,-19 0-8 16,-8 1 5-16,-7 3 2 15,6 3-11-15,4 7 3 16,-4 2 7-16,16 5 6 15,5 0 1-15,7-3 14 16,0 3-27-16,0 0 12 16,34 0 0-16,31 0 7 15,9-8-6-15,12-1-1 16,-22 0 3-16,-9 4-3 16,-15 5-17-16,-27 0-102 15,-7 0-118-15,-6 18-140 16</inkml:trace>
  <inkml:trace contextRef="#ctx0" brushRef="#br0" timeOffset="4765">13558 3173 708 0,'0'0'246'0,"0"0"-72"0,0 0-14 16,0 0-44-16,0 0-70 15,0 0 9-15,6-24-46 16,1 24-5-16,-1 11-4 16,3 17 10-16,3 8-10 15,1 3 6-15,8 1 1 0,-9-1-2 16,1-3-5-16,-7 0 0 15,9-9 3-15,-15-6 6 16,6-8-9-16,-6-5 0 16,0-6 6-16,0-2 1 15,0 0 2-15,0 0 29 16,0 0 18-16,0-16-33 16,0-9 11-16,0-11-24 15,0-7-5-15,-12-7 16 16,-10-5-21-16,4-6 0 15,3 2 6-15,2 0 8 16,7 8-14-16,0 12 0 16,6 9 5-16,0 12-20 15,0 8 15-15,0 3-2 0,0 4-8 16,31 3-8-16,9 0 18 16,15 8 0-16,-3 17-5 15,1 6-9-15,-7 2 14 16,-6-2 0-16,-13-6-8 15,-14-2-9-15,-13 0 9 16,0 4-26-16,-47 0-50 16,-39 1-49-16,-27-3-265 15</inkml:trace>
  <inkml:trace contextRef="#ctx0" brushRef="#br0" timeOffset="3422">12172 2989 515 0,'0'0'180'15,"0"0"-35"-15,0 0-1 16,0 0-35-16,0 0 4 16,0 0-38-16,0 0-16 15,-24-120 12-15,18 116-30 16,6 1 2-16,0 3 5 15,0 0-46-15,0 0 15 16,0 0-17-16,0 0 0 16,0 20-14-16,0 13 16 15,0 8-2-15,0 3 0 16,0 7 11-16,-22 2-13 16,16-2 2-16,-6-2 0 0,12-11-3 15,0-12 7 1,0-5-4-16,18-7 0 0,16-3 5 15,12-4-10-15,0-4 5 16,0-3 0-16,0 0-1 16,-6 0 1-16,-6 0-22 15,-22 0-52-15,-6 0-112 16,-6-3-71-16,0 3-150 16</inkml:trace>
  <inkml:trace contextRef="#ctx0" brushRef="#br0" timeOffset="3844">12566 3178 173 0,'0'0'517'16,"0"0"-355"-16,0 0-30 16,0 0-1-16,0 0-53 15,0 0-12-15,0-38-16 16,0 38-43-16,0 0-1 15,-16 5-6-15,10 16 0 16,6 1 6-16,0 4 0 16,0-2-6-16,0-4 0 15,0-5 10-15,6-2-11 16,22-6 1-16,12-1 0 0,0-6-2 16,18 0 12-1,-6 0-10-15,-5-13 16 0,-7-5-9 16,-13 0 43-16,-15-3 1 15,-12-2-30-15,0-2 36 16,0-1-49-16,-6-2 7 16,-18 5-15-16,-10 5 0 15,6 8-8-15,-12 8 8 16,16 2-10-16,-10 0-4 16,6 20-7-16,16 10-104 15,6 6-79-15,6-2-187 16</inkml:trace>
  <inkml:trace contextRef="#ctx0" brushRef="#br0" timeOffset="4240">13060 3173 370 0,'0'0'417'16,"0"0"-252"-16,0 0-37 15,0 0-8-15,0 0-48 16,0 0-12-16,0-58-20 16,0 58-36-16,0 0 10 15,0 0-14-15,0 0-7 16,0 17-1-16,0 6 8 16,0 5 0-16,22-5 1 0,3 0 7 15,2-5-7-15,7-5-1 16,-9-8 0-16,2-2-6 15,-8-3 11-15,2 0-5 16,-2 0 21-16,-10-13-15 16,-9-4 43-16,0-7-14 15,0-2-21-15,-22-2 16 16,-11 3-30-16,-14 7 0 16,14 5-3-16,2 8 4 15,-3 5-8-15,13 0 7 16,2 0-37-16,7 18-55 15,12 10-109-15,0-1-133 16</inkml:trace>
  <inkml:trace contextRef="#ctx0" brushRef="#br1" timeOffset="17289">190 2764 452 0,'0'0'118'0,"0"0"1"15,0 0-2-15,0 0-41 16,0 0-9-16,0 0-10 16,0 0-15-16,-10 0 26 15,10 0-39-15,0 0-5 16,0 0-13-16,16 0 1 16,30 0-11-16,12 0-1 15,16 0 7-15,18 0-10 16,22 5 6-16,30 0-3 15,22-5 13-15,34 0-7 16,6 0 5-16,-9 0-11 0,-16 0 3 16,-24 0 3-16,-10 11-6 15,-30 1 0-15,-9-1 0 16,-16-1 8-16,0 1-8 16,-6-6 0-16,16 1 7 15,2-6-11-15,4 3 4 16,2-3 0-16,-2 0 3 15,-22 0 4-15,-6 0-7 16,-10 0 0-16,-8 0 1 16,-4 0-10-16,4 0 9 15,-10 0 0-15,6 0-4 16,4 0 16-16,24 0-13 16,6-5 1-16,13-7 0 0,-4 1-4 15,-15-1 4-15,-6 1 0 16,-22 4 2-16,10 2 5 15,-10-1-7-15,16 4 0 16,-9-3 3-16,2 0-7 16,-8-3 4-16,-7 3 0 15,-12 0-1-15,-6 2 8 16,-22 3-7-16,3 0 0 16,-15-2 4-16,0 2-11 15,0 0 7-15,0 0 0 16,0 0 1-16,0 0 9 15,0 0-10-15,0 0 0 16,0-3 6-16,0 1-16 16,0 2 2-16,0-3-65 0,0 1-1 15,0-4-65-15,0-1-130 16,-21 0-190-16</inkml:trace>
  <inkml:trace contextRef="#ctx0" brushRef="#br1" timeOffset="18311">5085 2754 532 0,'0'0'180'15,"0"0"10"-15,0 0-78 16,0 0-1-16,0 0-39 16,0 0-34-16,0-36 7 15,0 27-7-15,0 0-18 0,0 0 20 16,13-2-39 0,8 3 0-16,4 4 1 0,2-2 2 15,-8 4-4-15,2 2 0 16,-2 0-3-16,2 0-5 15,4 15 7-15,-10 16-7 16,-2 4 1-16,-7 4 1 16,-6-1 6-16,0-7 0 15,0-6 6-15,0-10-9 16,0-4 3-16,0-8 0 16,0-2 0-16,0-1 9 15,0 0-3-15,6 0 17 16,-6 0-4-16,12-4 40 15,-3-16-46-15,4-11-8 16,5-3 11-16,4-1-8 0,-4-1-8 16,4 8 0-16,-10 10 6 15,9 6-8-15,-21 9 2 16,7 3-2-16,5 0-5 16,0 0-9-16,16 17 16 15,-10 9 0-15,-9-1-2 16,4 1-8-16,-7-2 7 15,0-7 2-15,-6-1-6 16,6-10 1-16,-6-6 6 16,0 0 0-16,9 0 7 15,-2 0 9-15,-1-6-12 16,6-20-3-16,0-8 8 0,16 1 1 16,-7 1-10-16,-8 6 0 15,5 5 9-15,-9 8-12 16,4 7 3-16,-1 6-7 15,9 0 4-15,-2 0-13 16,9 25 16-16,-10-2-3 16,10 2 7-16,-4 0-15 15,-2-4 8-15,-4 0-19 16,4-3-34-16,-16-4-86 16,0-5-88-16,16-9-240 15</inkml:trace>
  <inkml:trace contextRef="#ctx0" brushRef="#br1" timeOffset="19908">6256 2688 94 0,'0'0'489'0,"0"0"-386"16,0 0 0-16,0 0 34 15,0 0-70-15,0 0 11 16,-12 0-24-16,12 0-26 16,0 0 6-16,0 0-25 15,12 0 3-15,22 0-7 16,18-5 8-16,22 5-12 16,12 0-1-16,22 0 0 15,8 0 2-15,26 0-1 16,8 0-1-16,10-6 0 15,-6-1 9-15,-10-3-10 16,-5-3 1-16,-13 3 0 0,-7-1 5 16,1 4-3-16,-9 2-2 15,-10 0 8-15,-8 0-2 16,-1 2 4-16,-12-2-5 16,-13 0-4-16,-8 0 14 15,-1-1-10-15,-12 1-2 16,10 3 12-16,-10-1-8 15,0 1 3-15,0 2-10 16,-6-3 4-16,6 3-2 16,6 0-2-16,-12 0 0 15,6 0 0-15,0 0 5 16,0-2-5-16,-6 2 0 16,16-6 6-16,-4 6-16 15,12 0 11-15,-8-2-1 0,-4 2 0 16,-12 0 6-16,0 0-6 15,-16 0 0-15,4 0 0 16,-9 0-2-16,2-5 2 16,13 2 0-16,0 1 0 15,-4-1 8-15,-2 1-8 16,6-1 0-16,-3 0 2 16,-4-2 0-16,-5 3-2 15,-10-3 0-15,-6 5-2 16,0-3 11-16,1 3-9 15,-1 0 0-15,3 0 3 0,-3-2-3 16,12-1 0-16,-11-2 0 16,8 2-1-16,-9 1 9 15,0 2-8-15,7-3 0 16,-13 1 2-16,0 2-6 16,0 0 4-16,0 0 0 15,0 0 4-15,0-3 3 16,0 0 8-16,0 3 10 15,0-2-11-15,0 2 19 16,0-8-27-16,0 3-6 16,-19-2 0-16,-2-6 3 15,-4 0-5-15,-15 0 2 16,-6-2 0-16,12 2 2 16,-6 3-2-16,13 0 0 15,14 5-1-15,1-3 12 0,6 2-11 16,6 4 0-16,-6-1 4 15,6 3-8-15,0 0 4 16,0 0 0-16,0 0-4 16,0 0 1-16,0 0 0 15,0 0 1-15,0 0-11 16,18 0 7-16,22 0 6 16,6 11 0-16,6 4 0 15,10 1 9-15,-16 2-9 16,-6-4 0-16,-15 6 1 0,2-3-10 15,-21-2 9 1,-6 0 0-16,0 6-5 0,-6 2-10 16,-61 7 15-16,-26 11-3 15,-11 3-189-15,-4 2-268 16</inkml:trace>
  <inkml:trace contextRef="#ctx0" brushRef="#br1" timeOffset="21203">700 2488 635 0,'0'0'156'0,"0"0"14"16,0 0-55-16,0 0-16 15,0 0-11-15,0 0-34 16,0 0 4-16,0-28-11 0,0 28-30 16,0 0 6-1,0 0-23-15,0 0 0 0,-28 11 9 16,1 4-6-16,-4 0 8 16,-3 3 12-16,-6 0-20 15,-6 2 17-15,-6 3-14 16,-16 3-2-16,-6 2 5 15,-6-2-3-15,22 0-6 16,6-6 0-16,12-8 10 16,28-1-12-1,-10-6 2-15,16 0 0 0,-6 0-8 16,2 0 12-16,4-3-4 16,6 1 0-16,0 0 6 15,0 0-9-15,0-1 3 16,0 0 0-16,0 3-13 15,0 0 12-15,0 6 1 16,6 7-2-16,22 3 0 0,12 1 1 16,6 1 1-16,22 5 0 15,-4-2 4-15,10 3-1 16,0-4-3-16,-10-2 0 16,-11 0 9-16,-14 2-21 15,-23 3-77-15,-16 4-330 16</inkml:trace>
  <inkml:trace contextRef="#ctx0" brushRef="#br2" timeOffset="38109">10353 2425 353 0,'0'0'115'16,"0"0"-25"-16,0 0-27 15,0 0-27-15,0 0 16 16,0 0-25-16,0 0-5 16,0-18 22-16,0 15-24 15,0 1 13-15,0-1 4 0,0 1-30 16,0-4 23-16,0 3-14 15,0-1-2-15,0 1 17 16,0 1-27-16,0-3 21 16,0-3 4-16,0 2-24 15,0-1 29-15,0-3-18 16,0 2-5-16,0-2 31 16,0 2-36-16,0 0 12 15,0 1-1-15,0-1-14 16,0 3 22-16,0-2-21 15,0 2-3-15,0-6 24 16,0 2-24-16,0-5 11 16,0 3 4-16,0-1-12 15,0 1 18-15,0-1-19 0,0-1-1 16,0 0 15-16,0 1-11 16,0-2 0-16,0 5 2 15,0 2 1-15,0-2 6 16,0-1-15-16,0 6 1 15,0-7 8-15,0 1-3 16,0-1-6-16,0 1 2 16,0 0 10-16,0 0-3 15,0 0-9-15,0-1 3 16,0-1 8-16,0 1-3 16,0-1-8-16,0-3 0 15,0 2 15-15,0-3-16 16,0 3 1-16,0 1 0 0,0-1 1 15,0 0 3-15,0 0-4 16,0 3 0-16,0-3 10 16,0 1-11-16,0-2 1 15,6-3 0-15,0 1-6 16,0 0 10-16,0-1-4 16,1 2 0-16,-1 2 11 15,-6 1-15-15,9 1 4 16,-9 1 0-16,6 0-6 15,0-1 7-15,0-1-1 16,1-1 0-16,-1 0 9 16,9 0-14-16,-9 3 5 0,0-3 0 15,7 0-4 1,-7-2 7-16,9-3-3 0,-3 0 0 16,1 3 10-16,2 2-12 15,-9-2 2-15,7 0 0 16,2-1-9-16,3 1 10 15,-5-3-1-15,2-2 0 16,3 2 11-16,-5-3-12 16,2 0 1-16,-9 5 0 15,7-5-5-15,-1 0 5 16,3 0 0-16,-2 1-1 16,8 0 10-16,-3 0-10 15,1 4 1-15,2-5 0 0,-2 6-8 16,-4 0 8-1,4-1 0-15,2 8-1 0,-9-4 12 16,1-1-12-16,2 0 1 16,4-1 0-16,2-2-8 15,-9 1 8-15,7 3 0 16,-4 1-1-16,-3-2 9 16,7-2-8-16,-4-1 0 15,10-2 1-15,-4 3-9 16,4-3 8-16,-4-2 0 15,-2 4-2-15,2-2 9 16,-2 3-7-16,2 1 0 16,-2 3 3-16,-4 0-10 0,4-1 7 15,-7 4 0-15,9-2-6 16,-2-3 14-16,-4 3-8 16,4-3 0-16,2 3 6 15,-9 0-13-15,7-1 7 16,2 1 0-16,-8 2-4 15,-1 1 16-15,3-3-12 16,-2 2 0-16,-1-2 5 16,3-1-11-16,-2-1 6 15,5 2 0-15,-3-4-2 16,4 2 16-16,2 1-14 16,-2 2 0-16,9-7 5 15,-10 6-14-15,10-3 9 16,-10 3 0-16,4-1-4 0,2 4 14 15,-8 0-10-15,-4-2 0 16,6 2 6-16,-9 0-14 16,4 1 8-16,-1 1 0 15,10-3-5-15,2 1 18 16,-2-4-13-16,-4 2 0 16,4 3 6-16,-10 1-17 15,0 2 11-15,-3-2 0 16,4 1-7-16,-1-2 17 15,16-2-10-15,-4 1 0 16,16-1 8-16,-6-2-21 16,0 0 13-16,6-1 0 0,-16-1-5 15,10 1 15-15,-6 1-10 16,6-3 0-16,-10 1 11 16,16-1-25-16,-6 0 14 15,-6 0 0-15,-10 6-2 16,4-4 11-16,-10 4-9 15,6-3 0-15,-2 2 6 16,2 0-12-16,4-2 6 16,-4 2 0-16,10-5-9 15,2 3 19-15,4 0-10 16,0 0 0-16,6-1 9 16,-6 4-20-16,-3-3 11 15,18 4 0-15,-3-3-8 0,0 1 18 16,0 0-10-16,6 1 0 15,1-4 7-15,-7 3-15 16,0-1 8-16,-12-2 0 16,-7 1-9-16,1 5 18 15,-16-1-9-15,-6 1 0 16,7 3 8-16,2-3-15 16,-3 0 7-16,16 2 0 15,-4-2-4-15,16 2 8 16,-6 3-4-16,6 0 0 15,0 0 14-15,0 0-29 16,-9 0 15-16,3 0 0 0,-7 0-5 16,-2 0 15-1,-4 6-10-15,-2-4 0 0,2 4 4 16,7 1-9-16,-3 0 5 16,8 4 0-16,7 1-9 15,-6 2 18-15,6 1-9 16,6 0 0-16,-6 1 8 15,-9-1-17-15,-3 0 9 16,-1 1 0-16,-8-2-8 16,8-1 15-16,-2 3-7 15,-4-1 0-15,4 1 8 16,3-1-17-16,5 3 9 16,1-3 0-16,6 3-6 15,-9 0 13-15,3-3-7 16,-7 1 0-16,-2 1 8 0,3-5-15 15,-1 2 7-15,-8 1 0 16,8 1-8-16,-2-1 16 16,9 5-8-16,-7-2 0 15,13 3 8-15,-9-3-18 16,3-1 10-16,-6-1 0 16,-4-1-7-16,-2 0 14 15,-4-1-7-15,4-5 0 16,-4 5 8-16,4-5-20 15,2 7 12-15,10-4 0 16,6 7-3-16,-6-5 10 16,0 2-7-16,6 0 0 0,-10-4 6 15,-2-1-15-15,-10-2 9 16,-2 2 0-16,2-3-9 16,-2 2 13-16,2 0-4 15,-6 3 0-15,4 0 11 16,2-1-19-16,10 1 8 15,-10 0 0-15,10 1-5 16,-4-2 11-16,-8 0-6 16,2 1 0-16,-2-3 7 15,-4 1-12-15,6-1 5 16,-2 0 0-16,-4 0-10 16,0 3 18-16,10 0-8 15,2 2 0-15,-2-1 8 0,2 3-14 16,4-2 6-1,-16-2 0-15,10-1-7 0,-10 4 11 16,0-3-4-16,4-3 0 16,-10 6 9-16,6-4-15 15,4 1 6-15,-10 2 0 16,12 1-8-16,-5 2 14 16,2 0-6-16,3-2 0 15,-2 7 9-15,2-1-16 16,10 3 7-16,-16 1 0 15,7-3-7-15,-4 5 11 16,-3-3-4-16,10 1 0 16,-4-1 10-16,10 1-16 0,-10-3 6 15,10-3 0-15,-3 1-6 16,2-1 11-16,1-2-5 16,-10 0 0-16,1-3 10 15,-10 1-12-15,9-1 2 16,-11 0 0-16,8 1-11 15,-3 2 20-15,0-3-9 16,4 1 0-16,2-4 10 16,-5 4-15-16,8-1 5 15,-9 0 0-15,1 0-7 16,8 4 10-16,-15-7-3 16,0 1 0-16,7 2 10 15,-4-2-16-15,-3 3 6 16,6-4 0-16,-5 4-6 0,-1-1 10 15,3 0-4-15,-3 3 0 16,0-3 8-16,-6 1-13 16,6 2 5-16,-6-1 0 15,7 1-7-15,-1 3 11 16,-6 2-4-16,9 0 0 16,-3 0 9-16,-6 0-15 15,12 0 6-15,-6 0 0 16,1-3-6-16,8 3 9 15,-9-3-3-15,0 3 0 0,0 0 8 16,1 0-14 0,-1-2 6-16,3 0 0 0,-3-1-4 15,0 1 6-15,0-4-2 16,1 1 0-16,-7 4 9 16,6-6-11-16,0 2 2 15,-6 0 0-15,9 5-8 16,-9 3 9-16,6 2-1 15,0 5 0-15,7 3 11 16,-7 0-14-16,3 2 3 16,-3 0 0-16,0-1-7 15,0-4 8-15,-6-1-1 16,7-1 0-16,-7-2 10 16,0-1-15-16,0-3 5 15,0 3 0-15,0 0-9 0,0 3 11 16,0 0-2-16,0 2 0 15,0-3 7-15,0 1-7 16,0-3 0-16,-7 0 0 16,1 1-7-16,0-7 8 15,0 1-1-15,6-2 0 16,0-3 11-16,-9 2-12 16,9 0 1-16,-6 1 0 15,-1 4-6-15,-5 4 6 16,6 2 0-16,-9-2-4 15,9 0 16-15,-7-1-12 16,7-5 0-16,0-2 0 16,-3-1-8-16,3 3 8 0,-1-2 0 15,1-1-1-15,-6 1 11 16,-3 4-10-16,2 1 0 16,-5 0 0-16,-4 1-9 15,4-1 9-15,3-1 0 16,-4 3-4-16,-2 0 16 15,8 1-12-15,-5 2 0 16,3-1 1-16,2 0-9 16,1 4 8-16,-3-1 0 15,2 0-1-15,1-2 11 16,6-4-10-16,-16 2 0 16,16-6 2-16,-15 3-11 15,15-3 9-15,-7-3 0 16,1 1-4-16,3-1 16 0,-4-5-12 15,7 5 0-15,-6-1 1 16,-3 2-11-16,-4 2 10 16,7 0 0-16,-10-1-2 15,4-2 13-15,12 1-11 16,-10-3 0-16,10 0 2 16,-6 3-9-16,-3-1 7 15,8 0 0-15,-5 2-6 16,0 2 18-16,-10 2-12 15,10 2 0-15,-9 3 5 16,2-1-15-16,-9 1 10 16,10 3 0-16,-10-2-5 0,10-1 16 15,-10-3-11-15,10 1 0 16,-4-4 6-16,4-2-15 16,-10 3 9-16,10-3 0 15,-10 0-6-15,10 5 17 16,-4-5-11-16,-6 2 0 15,4-2 6-15,-4-2-15 16,4 4 9-16,-10 3 0 16,0 0-4-16,6 3 14 15,-2-6-10-15,8-2 0 16,-2-7 4-16,8 2-11 16,-2-1 7-16,-4-1 0 15,-2 2-6-15,-10 0 17 16,0-1-11-16,-6 4 0 0,0 0 4 15,0 4-15-15,0 0 11 16,10 1 0-16,-4-1-5 16,6-2 14-16,10-2-9 15,-10-3 0-15,10-3 7 16,-4 1-19-16,4-1 12 16,2-2 0-16,-8 1-3 15,8 2 12-15,-8-3-9 16,-4 6 0-16,3-3 7 15,-8 5-17-15,-1 0 10 16,6-1 0-16,4-2-6 0,8-3 17 16,-2 1-11-1,5-6 0-15,-2 3 5 0,-3 0-12 16,5-1 7-16,-14 6 0 16,-1 3-7-16,-3-4 16 15,-3 4-9-15,7-1 0 16,-7-1 8-16,9 1-16 15,-8 1 8-15,5-1 0 16,3-2-7-16,4-3 16 16,-4 3-9-16,4-3 0 15,-4 1 7-15,-2-1-15 16,-1 0 8-16,9-2 0 16,-8-3-6-16,2-3 15 15,4 2-9-15,-4-2 0 16,4-2 9-16,-7-5-16 0,9 5 7 15,-8-2 0-15,2 0-4 16,-2 2 10-16,-13-3-6 16,6 6 0-16,-6 0 8 15,3-1-15-15,-3 4 7 16,-6-1 0-16,6 2-6 16,6 1 12-16,-6-3-6 15,6 1 0-15,1-1 6 16,-7 0-9-16,9-2 3 15,-3-1 0-15,0 1-6 16,1 0 13-16,-1-3-7 16,-3 2 0-16,-12-1 7 0,3-1-13 15,-7 2 6-15,7 4 0 16,-6-1-7-16,12 0 13 16,0 0-6-16,6-5 0 15,10 0 7-15,-4-2-10 16,0-3 3-16,-5 0 0 15,2 0-6-15,-3 0 10 16,-12 0-4-16,6 0 0 16,-12 0 9-16,6 0-16 15,-4 0 7-15,20 0 0 16,2 0-5-16,-6 0 8 16,16 0-3-16,-4 0 0 0,-2 0 9 15,8 0-13-15,-8-3 4 16,2-4 0-16,-2-3-7 15,-10-1 12-15,12-1-5 16,-8 1 0-16,2 2 10 16,0-2-20-16,4 1 10 15,-4-1 0-15,3-1-8 16,-2 4 15-16,-1 0-7 16,10 1 0-16,-10-1 7 15,3 3-11-15,4-4 4 16,-4 3 0-16,4-2-8 15,2-2 15-15,-8 0-7 16,-1-1 0-16,4 1 7 0,2 2-12 16,-3 1 5-1,4 2 0-15,9 0-9 0,-10-4 15 16,10 2-6-16,-7 2 0 16,4-6 7-16,-3 2-9 15,-4-2 2-15,4 1 0 16,-16 0-9-16,9 2 16 15,-2-2-7-15,-1 0 0 16,9 1 5-16,-8-2-9 16,2 2 4-16,-24-3 0 15,12-1-5-15,-3 6 7 16,6-4-2-16,7 1 0 16,8 0 10-16,-8-6-14 15,-1 4 4-15,10-1 0 16,-1-3-7-16,4 6 10 0,2-3-3 15,1-1 0-15,-3 0 9 16,2-1-12-16,1 1 3 16,-9-8 0-16,2 3-6 15,-8-3 8-15,8 2-2 16,-2 0 0-16,2 2 9 16,-2 0-12-16,-4-1 3 15,10 5 0-15,-4-2-6 16,13 1 9-16,-9 2-3 15,9-2 0-15,-7 1 11 16,1 0-15-16,3-4 4 16,-3 0 0-16,-1 0-7 15,-8-3 11-15,8 3-4 0,1-4 0 16,-9-4 9-16,8 3-13 16,1-3 4-16,-3 1 0 15,2-1-6-15,1 1 8 16,-9-1-2-16,8 3 0 15,1 0 8-15,-10 3-12 16,10 0 4-16,-9-3 0 16,2-3-5-16,-2-2 9 15,2 0-4-15,-2 0 0 16,8 0 8-16,1-3-13 16,6 0 5-16,0 1 0 15,-3 2-7-15,3 5 11 0,6 2-4 16,-7 4 0-16,1 1 10 15,0 0-12-15,6 1 2 16,-6 3 0-16,6-4-5 16,-9 1 6-16,9-5-1 15,0 1 0-15,0-4 6 16,0 0-9-16,0 1 3 16,0 1 0-16,0 3-3 15,0 5 4-15,0-2-1 16,0 2 0-16,0 0 11 15,0-2-14-15,0 0 3 16,0-3 0-16,0-3-6 0,-6-2 7 16,6-5-1-16,0 0 0 15,0-2 9-15,-7-4-11 16,7 3 2-16,-6-1 0 16,0 1-6-16,0 0 6 15,0 0 0-15,6 1-1 16,-9-4 11-16,9 6-12 15,-7 0 2-15,7 0 0 16,0 3-8-16,-6-1 8 16,6-2 0-16,0 0 0 15,0-3 11-15,0 6-13 16,0-3 2-16,0 0 0 16,0 2-7-16,0 0 7 0,-6 4 0 15,6-1-1 1,-6 2 11-16,0 0-10 0,6 3 0 15,0 0 0-15,-15 4-9 16,15 0 9-16,-7 7 0 16,7-3-1-16,0-1 11 15,-6-1-10-15,6-4 0 16,-6-3 0-16,6-3-9 16,0 5 9-16,0-4 0 15,0 6-3-15,0 3 11 16,0-2-8-16,0 4 0 15,0 2 1-15,0 3-9 16,0-2 8-16,0 4 0 16,0-2-2-16,0 2 14 0,0-2-12 15,0 3 0-15,-6-3 2 16,6 0-10-16,0 2 8 16,0 0 0-16,0 1-4 15,-6 2 14-15,6 0-10 16,-9 0 0-16,9 0 2 15,0 0-14-15,0 0 12 16,0 0 0-16,0 0-5 16,0 0 10-16,-7 0-5 15,1 0 0-15,0 8-3 16,-15 17-10-16,8 3 13 16,1 8 0-16,6 2-5 15,-3 0 15-15,-4-2-10 0,1-3 0 16,0-7 4-1,-4-6-17-15,10-6 13 0,0-5 0 16,6-1-1-16,-6-5 13 16,6-3-12-16,0 0 0 15,0 0 3-15,0 0-11 16,0 0 8-16,0 0 0 16,0-11 1-16,0-14 10 15,6-8-11-15,6-6 0 16,4-7 6-16,8-7-15 15,4 2 9-15,6 2 0 16,-3 6-7-16,-4 12 11 0,1 8-4 16,-10 8 0-1,4 7-9-15,-4 8-3 0,10 0 9 16,-3 0 3-16,-4 12-9 16,4 9 22-16,2 5-13 15,-8 2 0-15,8 0 6 16,7 8-23-16,-9 5 13 15,-10 2-179-15,-15 0-240 16</inkml:trace>
  <inkml:trace contextRef="#ctx0" brushRef="#br3" timeOffset="55632">15451 1998 84 0,'0'0'504'15,"0"0"-352"-15,0 0-24 16,0 0 11-16,0 0-27 0,0 0-27 15,-98 2 6-15,80-2-36 16,8 0-4-16,-2 0-8 16,6 0-34-16,6 0 29 15,0 0-23-15,0 0-13 16,0 0 19-16,0 0-15 16,18 0-6-16,16 0 3 15,12-7 5-15,0-6 3 16,10 3-10-16,-16-6 3 15,6 4 10-15,-6-5-9 16,-10 3 8-16,4 4-2 16,-12 2-5-16,-16 6 12 15,-6-1-10-15,0 3-3 0,0 0 15 16,0 0-16-16,0 0-4 16,0 0 0-16,-6 0 13 15,-10 0-20-15,-2 0 7 16,-4 0 0-16,-8 3 0 15,-10 15 2-15,-16 2-2 16,-2 5 0-16,0-2 3 16,12-2-7-16,-4-3 4 15,26-8 0-15,12-2-6 16,2-5 8-16,4-3-2 16,6 0 0-16,0 0 3 15,0 0-9-15,16 0 6 0,20-11 0 16,14-15-12-16,14-1 12 15,10-4 0-15,-16 0 0 16,16 2 9-16,-16 2-10 16,4 3 1-16,-16 12 0 15,-21 7-5-15,-16 5 6 16,-9 0-1-16,0 0 0 16,0 0-3-16,-9 0 0 15,-28 25 1-15,-37 9 2 16,-6 4 2-16,-6-1 1 15,0 0-3-15,18-11 0 16,16-6 10-16,18-5-13 16,16-10 3-16,18-2 0 15,0-3-8-15,0 0 8 16,6 0-5-16,34 0 4 0,24-5 1 16,10-21 4-16,12-2-4 15,6-2 0-15,-30 12-5 16,-16 5 6-16,-18 4-2 15,-28 9-12-15,0 0-71 16,0 0-72-16,-28 0-170 16,-6 12-670-16</inkml:trace>
  <inkml:trace contextRef="#ctx0" brushRef="#br3" timeOffset="61483">10774 3085 349 0,'0'0'265'0,"0"0"-158"16,0 0 3-16,0 0-20 15,0 0-13-15,0 0-20 16,0 0-5-16,0 0 24 15,-6 0-26-15,6 0 8 16,0 0 4-16,0 0-33 16,0 0 22-16,0 0-22 15,0 0-10-15,0 0 20 0,0 0-29 16,0-6 5-16,0-2-1 16,0 3-11-16,0-1 16 15,0 2-10-15,0-4-9 16,0 0 22-16,0 3-19 15,0-2-3-15,0 2 9 16,0-3 1-16,0 3-5 16,0-3-5-16,0 3 6 15,0-3 1-15,0 3-3 16,0-5-4-16,0-3 5 16,0-2 7-16,0-4-10 15,0 0-2-15,0-1 4 0,0 1-8 16,0-1 4-16,0 2 0 15,0 0-3-15,0 0 18 16,6 3-15-16,-6-1 0 16,9 1 0-16,-3 2-4 15,0-2 6-15,1 0-2 16,5-3 0-16,-12 2 9 16,9-2-9-16,3 1 0 15,-5-4 2-15,5 1-10 16,3-1 8-16,-9 1 0 15,0-1 0-15,7-2 13 16,-7 0-13-16,3 6 0 16,3 0 1-16,-5-3-8 15,-1 3 7-15,0-1 0 16,3 0-1-16,-3-3 9 0,0 1-8 16,1 0 0-16,-1 2 4 15,0 2-7-15,-6-2 3 16,6 7 0-16,3-6-6 15,-3 2 18-15,0-2-12 16,7-2 0-16,-7 1 5 16,9-2-14-16,-9 5 9 15,7 2 0-15,-7 0-5 16,0 5 12-16,3-2-7 16,-3-2 0-16,7-4 5 15,-1 3-10-15,-3-1 5 16,3 0 0-16,-5-1-3 0,-1 0 16 15,9 2-13-15,-3-2 0 16,-5 2 1-16,5 0-7 16,-6 3 6-16,9-3 0 15,-8-2-4-15,11 0 10 16,-3-3-6-16,4 2 0 16,-7 3 6-16,3 1-17 15,-2 2 11-15,-1-3 0 16,-3 0-2-16,4 0 8 15,-1-3-6-15,9 2 0 16,-2-4 6-16,8-3-17 16,-2 1 11-16,9-1 0 15,0 1-7-15,-7 4 18 0,-8 3-11 16,-7 3 0-16,-6 2 5 16,3-2-10-16,-2 0 5 15,5 0 0-15,0 2-6 16,4 1 15-16,-4-4-9 15,0 5 0-15,-3 0 3 16,4-2-17-16,-1 3 14 16,16-5 0-16,-10-2-7 15,16 1 18-15,-16 0-11 16,-2 1 0-16,-4 5 2 16,-6-3-8-16,0 6 6 15,10-3 0-15,-10 0-5 0,0-3 13 16,12 0-8-16,4-2 0 15,5 0 6-15,-2 0-14 16,9 0 8-16,-6-3 0 16,2 3-8-16,4-1 13 15,-12 4-5-15,2-1 0 16,-8 3 8-16,-10 0-17 16,0 2 9-16,6 1 0 15,3-6-3-15,4 0 8 16,15-3-5-16,6 2 0 15,-10-1 5-15,-2 2-15 16,0 3 10-16,-4-4 0 16,-2 8-6-16,-10-4 14 15,0 2-8-15,-12 1 0 16,10 2 9-16,-4-6-19 0,6 3 10 16,10-4 0-1,-4-3-4-15,10-1 10 0,2 2-6 16,4 1 0-16,-6 0 8 15,-4 3-17-15,-8 0 9 16,2 0 0-16,-12 2-8 16,10 0 17-16,-4 1-9 15,0-3 0-15,-5 3 5 16,14-3-6-16,-3-1 1 16,4 1 0-16,12 0-11 15,-3 0 16-15,2 0-5 16,-5-1 0-16,-10 1 9 0,-11 0-17 15,2 3 8-15,-3 0 0 16,0-1-8-16,0 0 15 16,0 0-7-16,1 1 0 15,2-1 7-15,3 1-9 16,6-3 2-16,4 3 0 16,3-4-5-16,2 3 11 15,7 1-6-15,-9-1 0 16,2 1 5-16,-8 2-13 15,2 0 8-15,-2-2 0 16,8 2-8-16,-14-3 14 16,2 3-6-16,3 0 0 15,-5 0 6-15,8 0-12 0,7 0 6 16,3 0 0-16,2 0-8 16,-5 0 16-16,-3 0-8 15,-4 0 0-15,-9 0 8 16,1 0-15-16,2 0 7 15,-9 0 0-15,7 0-7 16,-7 0 12-16,15 5-5 16,-2-3 0-16,2 3 8 15,4 1-15-15,2 2 7 16,1-1 0-16,-9 1-5 16,8-3 9-16,-15 2-4 15,10-2 0-15,-10 1 5 16,7 4-10-16,2-5 5 0,-2 6 0 15,8-2-7-15,-2 2 13 16,3-1-6-16,-1-3 0 16,-8 4 7-16,-7-1-15 15,9 1 8-15,-2-1 0 16,-4-4-10-16,-2 3 14 16,-1-1-4-16,3-2 0 15,-2 3 7-15,5 1-10 16,-3-3 3-16,4 4 0 15,-4-3-6-15,4-1 7 16,-7 4-1-16,9 1 0 16,-8-1 11-16,8 1-17 0,-2 1 6 15,-7-3 0-15,9 1-10 16,-2 1 17-16,-4-1-7 16,4-4 0-16,-7 3 8 15,3 1-13-15,4-1 5 16,-13 0 0-16,9 0-6 15,-2 0 7-15,-7 1-1 16,6-4 0-16,3 1 7 16,-2 0-12-16,-1-4 5 15,3 4 0-15,-9-2-6 16,7 1 10-16,-1-2-4 16,-3 0 0-16,4 4 9 15,-7-5-11-15,0 4 2 16,6-3 0-16,-12 0-8 0,9 0 12 15,-2 0-4-15,5 0 0 16,-6 0 7-16,0-2-12 16,9 3 5-16,-15-2 0 15,13-1-8-15,-7 2 13 16,0 0-5-16,3 1 0 16,-3-2 9-16,7 1-16 15,-7 0 7-15,0 1 0 16,9-1-5-16,-8 0 9 15,-1 2-4-15,6 2 0 16,-6 0 7-16,9-1-11 16,-8-3 4-16,-1 1 0 0,0-3-7 15,0 3 11-15,0-1-4 16,3 1 0 0,-2-3 5-16,5 2-7 0,-12-3 2 15,6 0 0-15,-6 3-6 16,0-2 8-16,6 3-2 15,-6-1 0-15,16-3 7 16,-16 3-10-16,6-3 3 16,0 4 0-16,-6-3-7 15,12-1 10-15,-12 1-3 16,9 3 0-16,-9-6 6 16,0 3-8-16,7 0 2 15,-7 0 0-15,0 2-8 0,6-5 12 16,-6 2-4-16,0 1 0 15,6 0 2-15,-6-1-8 16,0 3 6-16,0 1-2 16,0-4-13-16,6 1 16 15,-6-3-1-15,0 2 0 16,0-2 4-16,0 0-11 16,0 0 7-16,0 0-14 15,0 0 8-15,6 0-28 16,0 0-20-16,10 0-31 15,2 0-87-15,4 0-159 16</inkml:trace>
  <inkml:trace contextRef="#ctx0" brushRef="#br3" timeOffset="63292">10676 3012 250 0,'0'0'239'0,"0"0"-120"16,0 0 14-16,0 0-3 15,0 0-49-15,0 0-6 16,0 0-2-16,-7-33-18 16,1 28 21-16,6-1-39 15,-6 1 4-15,6 1 16 16,-6 1-30-16,6-1 10 0,-9 1-8 16,9 3-24-16,0 0 24 15,0 0-25-15,0 0 0 16,0 0 5-16,0 0-1 15,0 0-8-15,0 0 0 16,0 0-5-16,0 12-3 16,9 14 8-16,3 2 0 15,1 3-4-15,-1 2 8 16,9-4-4-16,-8-7 0 16,2-7 6-16,-3-2-6 15,7-8 0-15,-4-5 0 0,4 0 2 16,2 0 5-16,-2-10 13 15,8-21 9-15,4-6-11 16,3 0 0-16,-7 9-18 16,-14 15-14-16,-13 13-68 15,0 0-247-15,-19 0-701 16</inkml:trace>
  <inkml:trace contextRef="#ctx0" brushRef="#br3" timeOffset="64223">14877 1556 650 0,'0'0'153'0,"0"0"-45"15,0 0 9-15,0 0-48 16,0 0-38-16,0 0 8 16,0-2-33-16,0 2 2 15,0 2 15-15,0 16-14 16,6 4 47-16,15 4-34 15,4 3-2-15,3 1 16 16,-4-2-28-16,-2-3 8 16,2 1-3-16,-8-4-5 15,-4 0 7-15,-6 1-13 0,-6-5 0 16,0-1 19-16,0-1-16 16,0-3-5-16,-40 5 11 15,-24 2-3 1,-29 8-16-16,-20 3-92 0,-7 2-211 15</inkml:trace>
  <inkml:trace contextRef="#ctx0" brushRef="#br3" timeOffset="67483">12274 1535 551 0,'0'0'205'15,"0"0"-53"-15,0 0-21 16,0 0 4-16,0 0-64 16,0 0-7-16,0-43-33 15,-6 43-31-15,6 0 2 16,0 2-2-16,0 24 0 0,0 12 5 15,0 3 4 1,0 5 10-16,0 3-18 0,-10 2 7 16,4 0 4-16,6-2-6 15,-6-8-6-15,6-11 3 16,0-7 8-16,0-14-11 16,0-3 0-16,0-3 2 15,0-3 4-15,0 0 2 16,0 0-6-16,0 0 43 15,0 0-20-15,-6 0 24 16,0-18-16-16,6-7-32 16,0-11 13-16,0-13-14 0,0 2 0 15,0-8-2-15,18 11 4 16,4 12-3 0,-16 9 1-16,6 7-4 0,0 9-7 15,10 1-3-15,-10 6 1 16,16 0 11-16,6 0-37 15,-4 0 28-15,4 13 1 16,-6 3-15-16,-10-2 23 16,-12 4-27-16,4 1 5 15,-10 4 20-15,0 0-17 16,-10 5 21-16,-20-5 0 16,-4-1 0-16,0-6-7 15,6-3 7-15,4-6 0 16,18-4-3-16,0-1 17 0,6-2-14 15,0 0 0-15,0 0 1 16,0 0-5-16,0 3 4 16,0 5 0-16,18-1-6 15,16 6 13-15,12-3-6 16,0 1-1-16,6-4 9 16,-6 1-8-16,10-3-1 15,-10 0 0-15,-6 3 0 16,0 2 0-16,-16 4-29 15,-11 5-209-15,2-6-228 16</inkml:trace>
  <inkml:trace contextRef="#ctx0" brushRef="#br1" timeOffset="134343">10602 3258 443 0,'0'0'210'16,"0"0"-83"-16,0 0 15 16,0 0-29-16,0 0-30 15,0 0 20-15,-52-90-40 16,39 72-8-16,7 0 15 15,0 3-32-15,-9 0 15 16,2 2-6-16,1 3-37 16,-9 0 26-16,8 4-33 0,-8 6-2 15,-4 0-2-15,4 0 6 16,-10 13-5-16,3 10 0 16,1 5 8-16,2 0-12 15,16 3 4-15,3 2 0 16,6 0-6-16,0 6 8 15,21-4-2-15,19-3 0 16,0-4 5-16,0-8-9 16,6-8 4-16,-6-4 0 15,0-5-1-15,-9-3 12 16,3 0-11-16,-7-3 0 16,-8-17 8-16,8-3-3 0,-14-8-4 15,-1-6-1-15,-3-8 26 16,-9-1-23-16,0-6 18 15,0 2-8-15,-15 2-7 16,-10 4 18-16,-15 11-19 16,6 8-3-16,7 9 9 15,2 9-3-15,-3 7-8 16,1 0 0-16,-4 0 5 16,-9 17-12-16,12 11 7 15,4 6 0-15,9 4-8 16,-4 5 16-16,13 6-8 15,6 2 0-15,0-2 3 16,0-6-19-16,6-6 15 0,34-8 1 16,0-6-12-16,0-10 14 15,6-2-2-15,-6-9 0 16,6-2 5-16,-6 0-7 16,0-5 2-16,-3-16 0 15,-9-6 2-15,-1-10 8 16,-8-9-10-16,-7-5 0 15,-3-5 8-15,-9 0-1 16,0 2-5-16,-21 6 2 16,-19 10 5-16,6 15 3 15,-12 7-12-15,6 9 0 16,3 7 2-16,-12 0-9 16,9 7 7-16,3 23 0 15,3 12-8-15,19 6 11 16,9 9-3-16,6 0 0 0,0 3-6 15,33-9-6-15,14-8 10 16,14-11 2-16,4-15-11 16,2-9 6-16,-2-8 5 15,-13 0 0-15,-3-20 11 16,-24-19-10-16,2-10-1 16,-21-4 0-16,-6-6-1 15,-6 0-12-15,-74 13-81 16,-33 5-227-16,-19 13-615 15</inkml:trace>
  <inkml:trace contextRef="#ctx0" brushRef="#br1" timeOffset="136323">15525 1839 378 0,'0'0'237'16,"0"0"-127"-16,0 0 15 0,0 0-59 15,0 0-2-15,0 0-13 16,-34-31-8-16,28 29 36 16,6 0-36-16,-6-1 15 15,-6 0 2-15,6 1-27 16,-4 2-1-16,-2 0-12 16,6 0-20-16,0 0 13 15,6 0-13-15,-16 0 0 16,10 10-2-16,6 8 11 15,0 8-10-15,0 2 1 16,0 3 0-16,0 2-9 16,34 0 9-16,0-5 0 0,6-3-1 15,-6-9 11 1,-4-6-10-16,-2-4 1 0,-10-4 10 16,-2-2-4-16,-10 0-4 15,0-2 6-15,-6-19 18 16,0-6-3-16,0 3 24 15,0-2 0-15,0-2-27 16,-6 5 19-16,-6 5-26 16,-4 3-7-16,4 7 5 15,6 0-1-15,-6 5-13 16,2 3 2-16,-2 0-8 16,-6 0-1-16,-4 0 5 0,4 0 4 15,-10 9-2-15,16 9 10 16,-4-3-10-1,10 3 2-15,6 2-17 0,0 3 9 16,0 0-22-16,22 3 18 16,2-3 4-16,16-8 10 15,0-7-2-15,-6-8 0 16,0 0 3-16,-10 0-1 16,-8-3-2-16,-4-17 0 15,-6-3 22-15,-6-3-19 16,0-7 31-16,0 5-3 15,-6-3-23-15,-22 8 15 16,4 8-22-16,2 10 3 0,4 2-4 16,6 3 1-16,-4 0-1 15,4 0 0-15,0 21-6 16,2 4-6-16,10 3-21 16,0 3-71-16,0-6-113 15,0 1-290-15</inkml:trace>
  <inkml:trace contextRef="#ctx0" brushRef="#br3" timeOffset="145338">16592 1755 427 0,'0'0'221'0,"0"0"-66"15,0 0-7-15,0 0-42 0,0 0-45 16,0 0 24 0,33-28-22-16,-14 6-12 0,8 0 27 15,1-8-41-15,3-4 20 16,3-4 0-16,-7-3-42 15,1 0 19-15,-10 3-26 16,1 2-2-16,-10 6 3 16,-9 7 2-16,0 9-11 15,0 9 0-15,0 3 7 16,0 2-21-16,0 0 12 16,0 0-7-16,0 0 4 15,0 0-15-15,0 0 20 16,0 5-3-16,-9 8 7 0,-3-1-13 15,12 4 3 1,0 2-8-16,0 0 11 0,0 2-21 16,12 3 17-16,9 3-2 15,7 0 0-15,3 2 1 16,-4 2 8-16,1-2 0 16,-9 3-6-16,-7-2 1 15,-12-1 4-15,0-5-2 16,0-6-1-16,-6 1-7 15,-19-7 11-15,-15-4 0 16,-6-2 4-16,-3-5 3 16,3 0-1-16,15 0-6 0,-3 0 7 15,13-18 3 1,8-5-10-16,7-3 0 0,6 4-1 16,0-4-39-16,0 9-42 15,19 1-94-15,21 9-128 16,6 4-182-16</inkml:trace>
  <inkml:trace contextRef="#ctx0" brushRef="#br3" timeOffset="145680">17308 1453 574 0,'0'0'175'16,"0"0"-76"-16,0 0-9 16,0 0-18-16,0 0-27 15,0 0-32-15,0 0 13 16,0 0-22-16,6 0-3 15,15 0 4-15,4 0 4 16,21 0 4-16,9 0 14 0,4-5-17 16,-1-2 5-1,-3 4-15-15,-9 1-7 0,-21 2-98 16,-16 0-199-16,-9 0-339 16</inkml:trace>
  <inkml:trace contextRef="#ctx0" brushRef="#br3" timeOffset="145892">17427 1562 82 0,'0'0'566'0,"0"0"-451"16,0 0-27-16,0 0-38 15,0 0-29-15,0 0-21 16,13 6 0-16,21 0 17 0,-1-2-9 15,13-4 11 1,1 3-4-16,5-3-12 0,0 3-6 16,-12-3-31-16,-12 0-318 15</inkml:trace>
  <inkml:trace contextRef="#ctx0" brushRef="#br3" timeOffset="146209">17876 1451 558 0,'0'0'188'0,"0"0"-98"16,0 0 7-16,0 0-32 15,0 0-24-15,0 0-24 16,9-5 9-16,16 2-24 16,9 1 12-16,18-3-1 15,0 2-8-15,10-2-3 16,12 2-2-16,-16 1-5 16,-12 2-10-16,-12 0-144 15,-28 0-101-15,-6 0-247 0</inkml:trace>
  <inkml:trace contextRef="#ctx0" brushRef="#br3" timeOffset="146411">17916 1576 327 0,'0'0'224'0,"0"0"-176"16,0 0 28-16,0 0-7 15,0 0-27-15,0 0 6 16,120 2-27-16,-74-2-13 16,16 0 3-16,-4 0-10 15,10 0-2-15,-10 0-94 0,-6 0-305 16</inkml:trace>
  <inkml:trace contextRef="#ctx0" brushRef="#br3" timeOffset="146942">18718 1239 826 0,'0'0'194'15,"0"0"-56"-15,0 0 1 16,0 0 3-16,0 0-98 0,0 0-4 15,-18-31-40 1,18 31 4-16,0 11-12 0,0 22-9 16,0 13 17-16,0 12 1 15,6 9 8-15,0 8-7 16,-6 5-2-16,0 5 0 16,0 2-1-16,0-6 7 15,-6-11-6-15,-6-19 0 16,12-15-1-16,0-16-4 15,0-10-7-15,0-5 0 16,6-5 5-16,6 0-26 16,16 0 33-16,-10-18 11 0,4-7-11 15,-10-3 7 1,-6-3-7-16,0-8 0 0,-6-1-1 16,0 2 3-16,-34-1-2 15,-2 6 0-15,-14 5-7 16,4 7 7-16,0 6 0 15,12 5 0-15,16 3-6 16,6 1 11-16,12 3-5 16,0-2 0-16,6-4-14 15,46-7-12-15,28-7 2 16,18-3-5-16,10 2-13 16,-22-3-88-16,-12 2-51 15,-44-1-196-15</inkml:trace>
  <inkml:trace contextRef="#ctx0" brushRef="#br3" timeOffset="148789">19136 917 721 0,'0'0'242'16,"0"0"-147"-16,0 0 55 16,0 0-26-16,0 0-35 15,0 0-57-15,-67-46-29 0,-10 46 3 16,-19 0-2-16,-20 0-4 16,-4 10 0-16,-6 8 10 15,-12-5 2-15,-10 2-12 16,-12 0 4-16,-3 3-3 15,-18 0-1-15,15-2 0 16,9 0-1-16,16-1 8 16,36-8-9-16,19-6 2 15,25-1 0-15,24 0 3 16,3 0-3-16,0 0 0 16,7 0 2-16,2-1 9 15,-2-4-9-15,2-3-2 16,3 3 0-16,4 0-4 0,3 2 4 15,2 1 0 1,-8 0-1-16,9 2 4 0,-7 0-7 16,4 0 4-16,2 0 0 15,7 0-5-15,0 0 5 16,0 0 0-16,6 0-2 16,0 0 11-16,0 0-9 15,-9 0 0-15,9 0 1 16,0 0-6-16,-6 0 5 15,0 2 0-15,6 0-2 16,-7 1 8-16,7 2-7 16,-12 3 1-16,6-3 0 15,-9 1-5-15,8 0 5 16,1 0 0-16,-6 1-2 0,-3-1 10 16,2-2-8-16,1 1 0 15,-9 4 2-15,2-4-6 16,4-3 4-16,9 0 0 15,-1-2-1-15,7 0 10 16,0 0-9-16,0 3 0 16,0-3 1-16,-6 0-8 15,0 0 7-15,6 0 0 16,0 0 0-16,0 0 9 16,0 2-10-16,0-2 1 15,0 3-4-15,0 0-5 16,0 4 6-16,0 9 3 15,0 7-9-15,0 5 17 0,0 5-8 16,0 6 0-16,0 4 4 16,0 0-6-16,6 3 2 15,0 3 0-15,1-1 2 16,8 3 9-16,-3-2-9 16,7 2-2-16,2-5 6 15,-2 2 0-15,8-2-6 16,-8-2 0-16,2 0 3 15,-15-1 8-15,7-5-9 16,-7-2-2-16,3-8 4 16,-9-7-5-16,0-6 1 15,0-9 0-15,0-4 1 0,0 0 9 16,0-2-10-16,0 0 0 16,0 3 3-16,0-3-6 15,0 0 3-15,0 0 0 16,0 0 4-16,0 0 5 15,0 0-7-15,0 0-2 16,6 0 9-16,-6 0-8 16,0 0-1-16,0 0 0 15,0 0-4-15,0 0 7 16,12 0-4-16,-5 0 1 16,14 5 0-16,19-3-4 15,12 4 4-15,22-3 0 16,12 4-3-16,12-2 12 15,16 0-9-15,-9 3 0 0,2-3 3 16,-8-3-10-16,-13 6 7 16,-6 0 0-16,-7-3 0 15,-2 0-12-15,-3 0 8 16,-4-3-3-16,4-2-3 16,-4 0 2-16,4 4 4 15,0-2 4-15,-10 0-9 16,0 1 7-16,-2 2-1 15,-4-5 3-15,-6 4-17 16,6-1 10-16,0-3 2 16,4 0 5-16,-10 0-5 0,0 0 3 15,0 0 2 1,-6 0 0-16,0 0 5 0,6-5-12 16,-12 0 7-16,6 0 0 15,-16 3-4-15,-8 2 2 16,2-2 1-16,-12 2-11 15,10-4 1-15,-10 2 5 16,-6-1-3-16,6 1 9 16,-6-3-2-16,0 0-14 15,12-3 13-15,1-2-4 16,8-3-20-16,7-4-12 16,-4-4-33-16,10-6 14 15,-6 0 2-15,3-1-19 0,-4 8 18 16,-14 4 10-1,-13 6 39-15,0 5 4 0,0 0-13 16,0 0 17-16,0-5 26 16,0-3 6-16,0-8 31 15,0-2-17-15,0-10-12 16,0-3 16-16,6-5-7 16,-6-7 1-16,0-1 19 15,0 1-35-15,0-6 7 16,0-5-5-16,0-5-18 15,-6-5 17-15,-7-6-20 16,1 2-3-16,-3 6 29 16,2 6-32-16,-5 8 16 15,2 7 5-15,4 7-23 0,6 8 20 16,0 11-20 0,-9 2 4-16,8 6 1 0,7 4 2 15,-6 2-8-15,0 4 0 16,0 0 4-16,6 2-12 15,-6 0 8-15,6 0-15 16,-16 0 15-16,-8 0-39 16,-22 0-1-16,-22 18-28 15,-6 7-106-15,4-2-20 16,-4 0-191-16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05T13:12:23.363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80 811 750 0,'0'0'162'0,"0"0"-2"16,0 0-11-16,0 0-48 15,0 0-7-15,0 0-35 16,0 0-35-16,-46-37 1 16,46 37-23-16,0 18-2 15,7 18-1-15,-1 15 1 16,15 7 1-16,-15 9-1 16,0 2 3-16,1-5 0 0,-7-8-3 15,6-10 0 1,-6-13-2-16,0-12 10 0,0-15-8 15,0-6 0-15,0 0 2 16,0 0 14-16,0-9-9 16,-6-19-4-16,-19-18 7 15,4-7-3-15,2-16-4 16,13-10-3-16,-3-6 4 16,3-11-2-16,6 16-2 15,0 10 0-15,0 31-3 16,0 20 7-16,0 19-7 15,0 0 3-15,21 8-16 16,25 26 10-16,6 21 5 16,10 14 1-16,-16 11-7 15,0 0 12-15,-6-5-5 0,0-7 0 16,-9-6-1-16,-10-10-8 16,-15-12 6-16,1-11-18 15,-7-14 2-15,0-8-22 16,-28-1 30-16,-18-6 9 15,-13 0 4-15,1 0 6 16,-3 0-8-16,14 0 0 16,7-6 0-16,22 5 8 15,12-3-8-15,6 4 0 16,0 0-12-16,0 0 10 16,31 0-12-16,24 0 14 15,3 4 0-15,16-4 6 0,-9 0-6 16,2 0 0-16,-8-16 4 15,2-12 2-15,-3-8-4 16,-11 3 3-16,-14-6 6 16,-14 4-9-16,-4-1 25 15,-15 3-7-15,0 5-9 16,0 5 12-16,-6 7-16 16,-9 8 2-16,9 3-4 15,6 5-5-15,0 0-1 16,0 11-21-16,0 27 16 15,0 13 5-15,0 3 1 16,0-3-5-16,21-5 4 16,10-18-26-16,3-8 19 15,-1-10-2-15,-8-6 1 0,3-4 4 16,5 0 1-16,1-21 4 16,6-13 11-16,0-7-7 15,-15 1-4-15,2 1 5 16,-20 4 1-16,-1 6 1 15,-6 4 2-15,0 10-4 16,0 7 11-16,0 5-14 16,0-2-4-16,-6 5-2 15,6 0-1-15,0 0-4 16,0 0 1-16,0 16-3 16,6 14 4-16,21 6-3 15,-2 0 10-15,3-6 0 0,-10 4-7 16,-9-11 4-16,4 0 2 15,-13-8-6-15,0 0 4 16,0 1-16-16,-7-9 10 16,-33 1-12-16,-12-2-19 15,-9-6-41-15,-13 0-12 16,16 0-38-16,-1-9 9 16,19-16-48-16,6-8-15 15,13-8-123-15</inkml:trace>
  <inkml:trace contextRef="#ctx0" brushRef="#br0" timeOffset="347">671 731 376 0,'0'0'178'0,"0"0"-26"16,0 0-10-16,0 0-57 15,0 0-41-15,0 0-2 16,0-41-35-16,0 41-4 15,0 2-3-15,0 19 1 16,12 2 2-16,3 0 1 16,4-8-1-16,2-2-4 15,-9-5 5-15,1-3-4 16,2-5 8-16,-9 0 2 16,0-18 78-16,-6-18-26 15,0 3 10-15,0-6 7 0,0 10-36 16,-21 2-9-16,2 9 2 15,7 8-29-15,3 8-7 16,3 2 0-16,6 5-49 16,0 36-106-16,6 15 55 15,49 13-158-15,25-5-502 16</inkml:trace>
  <inkml:trace contextRef="#ctx0" brushRef="#br0" timeOffset="1957">1513 626 778 0,'0'0'195'0,"0"0"36"16,0 0-73-16,0 0-40 0,0 0-51 16,0 0-58-16,-34-66-9 15,34 89-3-15,6 28 3 16,15 22-2-16,-2 12 8 15,-7 2-6-15,4 0 0 16,-10-10 5-16,-6-8-5 16,6-15 0-16,0-19-8 15,-6-17-14-15,0-11-14 16,0-7 36-16,0 0-2 16,0-2 4-16,0-26 13 0,0-5-15 15,0-1 0 1,-25 0-4-16,-2 5 10 0,-1 6-6 15,10 2 0-15,5 11 4 16,4 2-7-16,9 8 3 16,0 0 0-16,0 0-3 15,0 0-7-15,34 0 4 16,34 0 4-16,18 5 4 16,6-5 3-16,6 0-5 15,-6 0 0-15,-12-15-1 16,-34 7 6-16,-18 3-5 15,-16 0 0-15,-12 5 6 16,0-2 12-16,0-6-1 16,0 0 11-16,-12-7-9 15,-22 7-11-15,10 3-7 0,-4 5-1 16,-6 0 1-16,0 0 2 16,4 7-3-16,2 22-6 15,16 9-1-15,12 6 7 16,0-3-4-16,40-13 0 15,-10-5-25-15,10-11 14 16,-6-7-6-16,-6-5 21 16,-4 0-2-16,4-7 10 15,-6-14-5-15,-10 4-2 16,-6-12 1-16,-6 1 8 16,0-5-7-16,0 3-3 15,0 6 22-15,0 14-21 0,0 4 15 16,0 6-16-16,0 0-1 15,0 1 0-15,0 27-26 16,0 13 27-16,0 3 0 16,12 2 9-16,4-11-14 15,2-2 5-15,4-15-19 16,-4-2 14-16,0-14-20 16,10-2 25-16,0 0-1 15,6-13 4-15,-4-17-3 16,-2-8 15-16,6-6-4 15,-3-2 9-15,-10 0-13 16,-3 10-3-16,-2 10 16 16,-10 14-19-16,-6 7 5 15,0 5-6-15,0 0-14 16,0 10 9-16,6 20-10 0,6 9 15 16,10-1 1-16,3-12-1 15,2 0-1-15,7-16-4 16,-9-3-3-16,2-7 5 15,7 0 3-15,0 0 0 16,-3-17 2-16,2-9 1 16,1 0-3-16,-6-2 0 15,-10 0 6-15,4 5-4 16,-16 2-2-16,6 14 0 16,-12 2 1-16,6 5 2 0,-6 0-5 15,7 0 2-15,8 15-15 16,-3 13 7-16,7 3 8 15,8 2 0-15,1-5-7 16,3-5 2-16,9-11 3 16,0-6 2-16,0-6-5 15,-7 0 1-15,7-7 4 16,-6-19 0-16,-9-2-1 16,2 0 2-16,-14 2-1 15,2 3 3-15,-9 6 0 16,0 6-2-16,-6 6-1 15,6 0 0-15,1 5-4 16,-1 0 2-16,9 0-3 16,4 5-2-16,2 8 6 15,-9-4-5-15,1-3 6 0,-7-6-6 16,-6 0 0 0,0 0 12-16,0 0-6 0,0 0 5 15,0-18 0-15,0 1-2 16,-13-4-2-16,-14 8 0 15,2 3 17-15,4 5-16 16,15 5 1-16,-13 0-3 16,4 12-10-16,2 22 10 15,7 9 0-15,6 3 0 16,0-5-5-16,0-2 4 16,28-16-13-16,3 0 7 15,15-18-11-15,9-5 18 0,4 0 0 16,8-11 1-16,-8-17 0 15,-7-2 0-15,-18-1-1 16,-13 0 8-16,-9 3-7 16,-12-7 24-16,0 3-10 15,0 7-2-15,0 10 14 16,-6 10-22-16,-15 5-5 16,8 5 0-16,-14 33 0 15,14 16-1-15,7 2 1 16,6 1 0-16,0-14-6 15,34-8-1-15,25-12-21 16,14-12-8-16,19-11-6 16,1 0-40-16,-13-11-79 0,-13-12-140 15,-42 1-575-15</inkml:trace>
  <inkml:trace contextRef="#ctx0" brushRef="#br0" timeOffset="5055">4942 327 789 0,'0'0'183'15,"0"0"-46"-15,0 0-14 0,0 0-12 16,0 0-55-16,0 0-33 16,-24 0-23-16,24 57 0 15,0 16 1-15,0 9-1 16,0 13 0-16,0-6 7 15,0 3 1-15,0-5-7 16,0-18-1-16,0-18 0 16,0-18-6-16,0-25 4 15,0-5-12-15,0-3 13 16,6-6 2-16,12-37 11 16,-8-8-12-16,-4-3 1 15,-6-2-1-15,-16 10 3 16,-36 5-3-16,-6 8 5 15,-4 4 6-15,4 9-10 0,12 5 1 16,6 5 2-16,12 7-8 16,22 3 1-16,6 0 3 15,0 0-1-15,0 0-5 16,34 0 6-16,33 10-2 16,19 1 8-16,7-11-7 15,-1 0 1-15,-12 0 0 16,-16 0 3-16,-8-11 6 15,-10 1-10-15,-6 2 1 16,-16 3 0-16,-8 4 1 16,-4 1-1-16,0 0 0 0,10 12-2 15,-4 15 7 1,10 7-5-16,6 7 0 0,-4 0 5 16,4 2-12-16,6-2 8 15,-12-2-1-15,-4-4 0 16,-8-4 8-16,-4-8-9 15,-6-8 1-15,-6-10-3 16,0 0-1-16,0-5-3 16,-18 0 7-16,-16-12 2 15,0-9 3-15,16-12-5 16,8-3 0-16,10-5 2 16,0-7-9-16,56-3 7 15,24-3 0-15,-10 8-5 16,4 10 10-16,-15 16-5 0,-4 7 0 15,-9 13-5-15,-6 0 0 16,-9 0 3-16,-4 8 2 16,-14 9-8-16,2 4 9 15,-9-3-1-15,0-1 0 16,0-11 0-16,-6-1-8 16,0-5 8-16,0 0 0 15,0 0 9-15,0 0-7 16,0 0 17-16,0-21-12 15,-12 4-4-15,-3-6 5 16,-4 5-7-16,1 5 2 0,2 5 6 16,-2 3-1-1,-3 5-10-15,2 0 2 0,-2 16-1 16,2 17-5-16,-2 12 6 16,14 2 0-16,1 4-3 15,6-7 7-15,0-7-6 16,28-6 2-16,12-13-11 15,6-10 6-15,-6-8 2 16,-9 0 3-16,3 0 2 16,-13-20 6-16,-9-3-8 15,1-8 10-15,-4-4-8 16,-9 1 28-16,0 3-9 16,0 8-7-16,0 8 20 15,-9 4-29-15,9 9 15 0,-7 2-20 16,7 0 1-1,0 2-3-15,0 32-20 0,0-1 22 16,16 13 2-16,15-7 4 16,9-4-6-16,-7-7 0 15,13-5 4-15,-12-10-9 16,0-3 5-16,-16-10 0 16,10 0 1-16,-9 0 8 15,8-29-6-15,7-9-3 16,-16-4 4-16,-5-10 4 15,2 6-6-15,-15 3 3 16,6 9 6-16,-6 17-6 16,0 5 8-16,0 8-4 0,0 4-4 15,0 0-10 1,6 5-7-16,7 23 11 0,2 11-11 16,4 7 17-16,2-5-5 15,-3-3 0-15,16-10-26 16,0-5 13-16,6-10-14 15,-3-8 19-15,3-5 3 16,0 0 10-16,-6-10-6 16,-1-18 1-16,-14-8 0 15,2-10 7-15,-8-5-7 16,-13-5 0-16,0 2 11 16,0 11-10-16,-6 4 17 15,-22 14-9-15,9 14-9 16,7 6 3-16,-3 5-3 0,9 0-14 15,-7 23 9-15,13 16 5 16,0 7-3-16,0 0 3 16,25 0-15-16,15-11 11 15,6-9-7-15,3-13 3 16,-12-8 3-16,3-5 1 16,-6 0 1-16,-7 0 3 15,-8-18 0-15,-13-8 1 16,3 1 2-16,-9-11-3 15,0 4 12-15,0-2-12 16,-9 0 19-16,-9 17-8 16,-4-1-5-16,10 13 3 15,6 5-9-15,-7 0-5 0,7 0 0 16,-3 30-9 0,3 14 14-16,0 6 0 0,6 2 4 15,0-11-9-15,0-7 5 16,27-12 0-16,19-9-5 15,7-13 7-15,5 0-3 16,10-8 1-16,-10-25 0 16,-3-13 3-16,-9-6-3 15,-12-4 0-15,-3-5 10 16,-9 2-7-16,-16-8 10 16,-6 9 1-16,0-5-7 15,0 8 25-15,-34 10-25 0,0 9-3 16,9 13 16-16,4 13-14 15,15 10 5-15,-6 0-11 16,5 17-14-16,-8 32 9 16,3 20 5-16,6 13 0 15,-1 2-2-15,7 8 10 16,0-2-8-16,19-11 0 16,21-18-8-16,12-20 2 15,16-23 1-15,18-18 5 16,6 0-7-16,16-36 16 15,-4-20-9-15,-18-11 0 16,-6-7 8-16,-22-5-12 16,-18-1 8-16,-18 0-4 0,-22 7 11 15,0 10-10 1,-22 12 16-16,-24 12-6 0,-6 16-10 16,18 10 24-16,0 11-25 15,10 2 0-15,2 36-6 16,4 25 9-16,-4 10-3 15,16 12 0-15,6 3 2 16,0-1-7-16,6 7 5 16,28-11 0-16,6-14-4 15,12-16-12-15,10-23 4 16,-4-20 5-16,4-8 6 16,-4 0-5-16,-6-13 6 0,-12-23 0 15,-12-2 0-15,-10-13 8 16,-12 0-8-16,-6-6 0 15,0 9 6-15,0 7-4 16,-12 15-1-16,0 5-1 16,-4 20 13-16,10 1-12 15,6 0-2-15,-6 15-12 16,0 26 13-16,0 10 0 16,6 1 0-16,0-2 0 15,0-9-8-15,18-6 2 16,22-11 4-16,0-9-1 15,12-14-2-15,4-1-3 16,-4 0 8-16,0-1 0 16,1-27-2-16,-13 0 10 15,-1-11-8-15,-11 4 1 0,0 4 7 16,-16 8-7-16,-6 8-1 16,-6 10 0-16,6 5-4 15,-6 0 2-15,7 0 1 16,8 0-13-16,-9 0 13 15,0 5-6-15,0-3 2 16,0 1 1-16,-6-3-6 16,0 0 15-16,0 0-5 15,0 0 12-15,0-16-12 16,-18-1 4-16,-10-4-4 16,-5 8 0-16,-7 3-5 15,9 8 6-15,-3 2-2 0,13 5 1 16,2 30-5-16,7 11 0 15,3 11 5-15,9-6 0 16,0-8-6-16,9-6 9 16,22-14-3-16,2-6 0 15,1-12-1-15,6-5-4 16,-6 0 5-16,6-30 0 16,-9-14 6-16,9-15 1 15,-7-15-4-15,-5-8 12 16,-16 1-12-16,1-6 19 15,-13 5-17-15,0 2-2 16,0 9 11-16,-13 12-9 16,1 23 1-16,6 24-2 15,-3 12 2-15,9 10-12 0,0 38-9 16,0 24 15-16,0 20 0 16,0-2 5-16,0 3-5 15,0-3 0-15,0-15 0 16,27-14-7-16,13-15-25 15,19-23-31-15,42-13-37 16,19-10-155-16,-3 0-94 16</inkml:trace>
  <inkml:trace contextRef="#ctx0" brushRef="#br0" timeOffset="6421">10019 220 567 0,'0'0'355'16,"0"0"-230"-16,0 0 34 16,-15-156-19-16,15 129-31 15,-6 5-54-15,6 15 13 16,0-1-36-16,0 8 4 16,0 0-24-16,0 0-7 15,0 23-10-15,0 28-1 0,0 20 6 16,0 7 2-1,0 8 2-15,0-4-4 16,0 2 0-16,0-5 10 16,15-15-17-16,-3-18 7 0,-5-23 0 15,-1-18-1-15,-6-5 11 16,0 0-10-16,0-2 14 16,0-26-11-16,6-11 8 15,3-1-11-15,10-4 0 16,14 3-6-16,1 7 8 15,-3 10-2-15,9 13 0 16,0 11-6-16,0 0 1 16,0 0 3-16,-13 23-12 0,-2 5 8 15,-19 0-8 1,-6-5-3-16,0 6-11 0,0-6-1 16,-24-8 28-16,2-2-16 15,4-6-3-15,11-7 15 16,7 0-10-16,0 0 15 15,0 0 11-15,0 0-2 16,0 0-8-16,0 0-1 16,13-5 3-16,14-2-18 15,-2-6 14-15,3 5 1 16,12-5 0-16,0 1 7 16,6-6-7-16,6-3 0 0,-12 1 1 15,0-1-1 1,-22 9 0-16,-2 4 0 0,-16 5 10 15,0-2-9-15,0 3 24 16,0 2-14-16,0-2-4 16,0 2-9-16,0 0 2 15,0 0 0-15,-7 0-2 16,7 0-2-16,0 0 2 16,0 2 2-16,0 5 0 15,0 0-8-15,25-1 8 16,3-6 0-16,18 0 3 15,0 0 7-15,0 0-8 16,-6-10-2-16,-12 0 3 16,-16 2 9-16,0 0-11 15,-12-3 27-15,0 5 8 0,0-5-29 16,0 4 22-16,0 4-17 16,0 1-8-16,0 2-6 15,0 0 2-15,-12 40 0 16,-16 12-8-16,4 22 22 15,-4 12-14-15,16 6 0 16,-1 4 0-16,13 0-6 16,0-9 6-16,0-5 0 15,-15-8-1-15,-3-8 11 16,-4-10-12-16,4-11 2 16,5-22 0-16,-2-11-6 15,3-8 6-15,-16-4-2 0,-6 0 2 16,-12-4 4-1,-6-22 15-15,0 0-19 0,-1-7 2 16,7 3-13-16,12-6-34 16,28-2-78-16,6-8-160 15,65-3-465-15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05T13:12:31.297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105 350 544 0,'0'0'155'0,"0"0"43"16,0 0-54-16,0 0 22 16,27-135-45-16,-27 122-1 0,0 10-8 15,0 3-63 1,0 0 1-16,6 0-40 0,-6 8-4 15,7 28 0-15,-7 15-4 16,15 16 2-16,-9 14 15 16,0 16-11-16,-6 23-3 15,0 15-5-15,0 4 3 16,-40-4-6-16,0-10 3 16,-6-20 0-16,12-26-3 15,22-31-26-15,12-22 17 16,0-26-4-16,34 0 16 15,31-41 2-15,14-20-2 16,1-12 0-16,-21-4-3 16,-19 3 12-16,-19-1-9 15,-21 9 0-15,0 2 4 0,-40 8-14 16,-21-3 10 0,-10 10 0-16,-3 14-6 0,16 7 9 15,24 7-3-15,13 19 0 16,21-4 0-16,0 6-7 15,0 0-5-15,21 0 0 16,31 0 4-16,16 0 10 16,12 0-2-16,-3 0 0 15,3-17 6-15,0-1-11 16,-7-3 5-16,-14 3 0 16,-13 8-5-16,-12 3 15 15,-22 7-10-15,-12 0 0 0,9 0 2 16,-9 0-12-16,0 0 10 15,0 0 0-15,0 0-5 16,0 0 11-16,0 0-6 16,0 0 0-16,0 0 1 15,0 0-4-15,0 0 3 16,0-3 0-16,0 3 3 16,0 0 8-16,0 0-11 15,0 0 0-15,0-3 6 16,0-4-1-16,0 2-5 15,0 0 0-15,-15 2-2 16,2 3-1-16,-5 0-2 16,-10 0 5-16,-5 20-6 15,5 19 0-15,3 7 6 16,4 2 0-16,15-4-6 0,6-10 9 16,0-10-3-16,6-9 0 15,28-7 5-15,-1-8-9 16,7 0 4-16,0 0 0 15,0-23 3-15,0-7 7 16,-15-3-10-16,-4-6 0 16,-8-2 8-16,-13 3-1 15,0 0-4-15,0 13-3 16,0 6 15-16,-19 12-6 16,10 4-4-16,3 3-5 0,-7 10-9 15,13 21-3 1,0 17 12-16,0-2 0 0,0-7-2 15,19-6 11-15,15-10-9 16,-7-10 0-16,7-11 2 16,6-2-8-16,-9 0 6 15,15-28 0-15,-18-2-2 16,-1-9 13-16,-14 3-11 16,-7-2 0-16,-6 5 7 15,0 7-4-15,0 3-3 16,0 12 0-16,0 10-7 15,0 1 9-15,0 0-4 16,12 7-4-16,10 27 2 16,5 12 1-16,-2-1 3 15,2 7 0-15,-8-9-12 0,-4-5 8 16,4-10 3-16,-13-10-2 16,-6-8-6-16,0-4-2 15,0-1 11-15,0-5 0 16,0 0-8-16,-6 0-12 15,-22 0 7-15,10 0-4 16,11 0 6-16,7-5 5 16,0-1 6-16,0 1 0 15,0-7-5-15,25-11 8 16,24-6-3-16,-3-6 0 16,7-6 3-16,-7-3-3 15,0-12 0-15,-12 0 0 0,-10-2 22 16,-2-4-21-1,-16-2 26-15,-6 8 6 0,0 2-32 16,0 18 35-16,-13 18-27 16,-2 11 4-16,3 7-13 15,0 10-1-15,-16 36 1 16,3 21-5-16,4 6 16 16,15 1-13-16,6 0 2 15,0-2 0-15,0-8-5 16,27-2 2-16,4-19-7 15,9-8-36-15,15-16-44 16,4-15-73-16,21-4-125 16,-22-10-46-16</inkml:trace>
  <inkml:trace contextRef="#ctx0" brushRef="#br0" timeOffset="206">1451 562 603 0,'0'0'223'0,"0"0"-36"15,0 0-19-15,0 0-33 16,0 0-100-16,0 0-31 16,264-68 2-16,-178 60-1 15,-12 0-10-15,-22 3-135 16,-18-1-198-16</inkml:trace>
  <inkml:trace contextRef="#ctx0" brushRef="#br0" timeOffset="2739">2403 672 732 0,'0'0'228'0,"0"0"-105"16,0 0 11-16,0 0 34 15,0 0-92-15,0 0-36 16,-24-51-9-16,24 51-27 16,0 0-4-16,6 31 0 0,6 17 1 15,4 19 3 1,-4 2-4-16,-6 5 0 0,0-5 1 15,-6-8 5-15,0-10-6 16,0-23 0-16,0-10 7 16,0-13-10-16,0-5 3 15,0 0 0-15,0 0 23 16,0-23-19-16,0-23 25 16,0-17-28-16,0-19 7 15,16-16-3-15,8-6-3 16,10-1-2-16,-6 11 3 15,-4 17 2-15,4 13-5 16,6 20 0-16,-10 19-4 16,4 9-4-16,6 16-2 15,6 0-11-15,0 18 17 0,-3 21-11 16,-16 7 3-16,-15 3 1 16,-6 4-43-16,-18-1 47 15,-22-4-8-15,-6-5 7 16,-3-7 7-16,24-16-28 15,13-9 12-15,12-11 6 16,0 0 11-16,0 0 10 16,0-8-10-16,12-15-13 15,28-8 9-15,18 1 1 16,4-4 3-16,-4 2 0 16,1 1 1-16,-4 2 3 15,-15 2-4-15,-9 3 0 0,-10 9 10 16,-9 2-8-1,-6 8 20-15,-6 5 6 0,0 0-19 16,0 0 5-16,0 0-14 16,0 13-10-16,-6 18 2 15,-12 9 13-15,12 1-5 16,6-2 0-16,0-4 6 16,0-7-7-16,18-5 1 15,10-7 0-15,-4-11-4 16,10-5 9-16,-6 0-5 15,3-15 4-15,-4-14 3 16,1-11-3-16,-10-3-4 16,-18 1 0-16,0-7 1 0,0 9 6 15,-18 6-7 1,-16 9 0-16,-6 10 1 0,6 12-8 16,-12 3 7-16,6 0 0 15,7 28-12-15,14 3 15 16,19 4-3-16,0 2 0 15,12-2 5-15,41-12-11 16,20-4 6-16,1-10 0 16,0-9-10-16,-16 0 9 15,-5 0 1-15,-20-7 0 16,-5-6 6-16,-10-2-3 16,-18 1-3-16,7 2 0 0,-7 0 8 15,0 1-1 1,0 6-3-16,0 2-2 0,0 3 7 15,0 0-18-15,0 0 9 16,0 23-8-16,0 11-3 16,6 1 17-16,9-5-6 15,-3-1 0-15,10-8 5 16,-10-11-13-16,7-3 8 16,2-7-2-16,-2 0-7 15,8 0 14-15,-8-17-5 16,2-4 0-16,-8 3 3 15,-7 0 0-15,0-2-3 16,3 8 0-16,-3 1-2 16,0 8 3-16,0 3-1 15,1 0 0-15,-1 0-15 0,9 0 9 16,-3 6 5-16,1 11 1 16,2-6-5-16,-9 1 7 15,0-5-2-15,1-1 0 16,-1-3-3-16,-6-3-3 15,6 0 5-15,3 0-7 16,9 0-2-16,1 0 3 16,15-16 7-16,0-4 0 15,-1-3 11-15,1-3-16 16,-3 0 5-16,-10 2 0 16,-8 0 5-16,-13 4-2 15,0 2-3-15,0 2 4 0,0 4 2 16,0-1 11-16,0 0-12 15,0-2-2-15,0-6 24 16,0-1-15-16,0-1 2 16,0-3 12-16,0 8-25 15,0 5 20-15,0 6-13 16,0 7-5-16,0 0 6 16,0 0-9-16,0 0-2 15,0 25-1-15,0 18-2 16,0 19 0-16,12-6 5 15,-3 1 0-15,3-9-2 16,7-5 2-16,2-17-1 0,-8-6-14 16,-1-13-38-16,-12-3 4 15,0-4-19-15,0 0 10 16,0 0 57-16,0-21-57 16,-25 1 27-16,-8-1 31 15,-7-2-6-15,6 5 6 16,9 8 0-16,10 3 2 15,9 1-8-15,6 6 6 16,0 0-6-16,27 0-18 16,38 0 22-16,9 0 2 15,12 0 0-15,-19 0 0 16,-2-10 4-16,-19-2-2 16,-12 1 24-16,-7-4 18 0,-14 2-17 15,-7-5 35 1,-6 0-1-16,0 1-31 0,0-4-3 15,-6 8-25-15,-7 3 5 16,-2 5-4-16,9 5 1 16,0 0-8-16,0 5-2 15,0 23 6-15,-1 8-3 16,7 2 6-16,0-4-3 16,0-1 0-16,0-3 8 15,0-7-13-15,7-10 5 16,11-10-16-16,10-3 12 15,-1 0 4-15,4-11 5 16,9-9-5-16,-6-3 8 16,0 0-5-16,-10 3-3 0,-2 6 1 15,-10 7-4-15,3 7 3 16,-2 0-3-16,-1 0 1 16,9 21-12-16,-8 7 11 15,-1 2-1-15,-6-2-25 16,3-5-26-16,4-7-38 15,-7-3-9-15,-6-13-79 16,0 0-156-16</inkml:trace>
  <inkml:trace contextRef="#ctx0" brushRef="#br0" timeOffset="3120">3485 69 500 0,'0'0'164'16,"0"0"-87"-16,0 0-18 15,0 0-7-15,0 0-18 16,0 0-32-16,0 0 11 15,-12 26 48-15,12-14-50 16,0 5 11-16,25-6 5 16,14 1 12-16,8-8 22 0,-1-4-7 15,-6 0 20-15,-13 0-12 16,-8-10-31-16,-4-19 32 16,-15 7-27-16,0-7-24 15,0 6 1-15,-40 3-13 16,-6 10-7-16,0 7 2 15,-3 3-109-15,18 13-56 16,31 18-118-16</inkml:trace>
  <inkml:trace contextRef="#ctx0" brushRef="#br0" timeOffset="3904">5194 409 627 0,'0'0'80'0,"0"0"6"16,0 0 53-16,0 0-55 15,0 0-42-15,0 0 4 16,0-13-19-16,46 8 0 16,6-3 28-16,22-2-32 15,-22 5 6-15,4-2-11 16,-16-1-12-16,-22 2 26 16,0-1-12-16,-8 0 12 15,-10-2 27-15,0-3-29 16,0-1 10-16,0-2-30 15,0-3-3-15,-34 0 1 16,6 0-8-16,-12 5 0 16,6 3 3-16,4 5 4 0,8 5-7 15,-2 0 0-15,14 0 0 16,10 0-13-16,0 0 13 16,0 5 0-16,34 13-5 15,28 2 13-15,18 1-5 16,-4 2-3-16,4-5 7 15,-12 2-6-15,-28-2-1 16,-28 5 0-16,-12 5-7 16,-28 6 2-16,-58 3 0 15,-24 6-157-15,-4 5-275 16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05T13:13:03.506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17 426 314 0,'0'0'218'0,"0"0"-90"0,0 0 14 16,0 0-26-16,0 0-71 16,0 0 17-16,0 0-13 15,-6-5 15-15,0 5 48 16,-3 0-46-16,9 0 19 16,0 0-3-16,0 0-30 15,0 0 13-15,0 0-34 16,0 0-5-16,9-10 13 15,3-3-33-15,0-5 6 16,-5 8-12-16,8 0 4 16,-9 4-10-16,6 6 6 0,10 0-1 15,-4 0-11 1,1 6 10-16,2 20 2 0,-2 6 0 16,-10 4 1-16,-3 5-10 15,-6-2 9-15,0-3-5 16,0-12-5-16,0-10 4 15,0-7 6-15,0-7-1 16,0 0 8-16,0 0 6 16,0-18-12-16,6-15 3 15,7-2-6-15,14-4 10 16,-2 3-8-16,2 3 0 16,-5 5 7-16,-4 12-12 15,-11 9 5-15,-1 7 0 16,9 0-6-16,-3 0-8 0,16 5 14 15,-10 15 0-15,1 8 3 16,-4 0-9-16,-9 4 6 16,1-7 0-16,-7-7-11 15,0-3 4-15,6-13 7 16,-6-2-1-16,0 0 5 16,6 0 2-16,9-2-6 15,-3-28 0-15,16-1-5 16,-9 0 8-16,8 5-3 15,-8 12 0-15,-4 3-3 16,-9 8 1-16,0 3-9 16,0 0 6-16,7 0-3 15,8 21 10-15,-2 0-2 0,-4 1 0 16,-3 2 3-16,-5-1-13 16,-1 2-36-16,0-5-55 15,-6 6-82-15,6-11-138 16,15-4-447-16</inkml:trace>
  <inkml:trace contextRef="#ctx0" brushRef="#br0" timeOffset="274">997 429 783 0,'0'0'150'0,"0"0"-13"15,0 0 6-15,0 0-62 16,0 0-34-16,0 0-26 16,-21-13-8-16,67 13-8 15,9 0 21-15,4-5-25 16,2 5 17-16,-9-2-18 16,-5-1 0-16,-1 0 0 15,-13 0 0-15,-14 3-41 16,2-2-118-16,-21 2-61 15,0 0-66-15,0-3-292 16</inkml:trace>
  <inkml:trace contextRef="#ctx0" brushRef="#br0" timeOffset="493">1123 278 638 0,'0'0'181'0,"0"0"-26"0,0 0-9 15,0 0-35-15,0 0-24 16,0 0-21-16,-27-10-51 16,27 10 0-16,0 23-9 15,0 10-4-15,0 8 28 16,0 0-27-16,0-1-1 16,0 4 0-16,0-3-2 15,0-2-1-15,0-4-150 16,0-4-320-16</inkml:trace>
  <inkml:trace contextRef="#ctx0" brushRef="#br0" timeOffset="3116">1778 400 574 0,'0'0'251'0,"0"0"-119"15,0 0-4 1,0 0-1-16,0 0-54 0,0 0-6 15,28-81-17-15,-22 70-37 16,6 1 22-16,10 3-34 16,2 2 5-16,4-1-2 15,0 6-4-15,-4 0 0 16,4 0 0-16,-1 3 8 16,-8 17-13-16,-13 6 5 15,0 5 0-15,-6 2-8 16,0 3 12-16,0-6-4 15,-12-4 0-15,6-11 8 16,0-7-12-16,6-5 4 16,0-3 0-16,0 0 15 15,0 0-13-15,0-16 15 0,0-17-1 16,12-3-15-16,16-2 30 16,-4-3-23-16,4 2-4 15,-10 9 0-15,4 12 5 16,-10 8-9-16,-6 10 0 15,16 0-9-15,-4 0 7 16,4 20 2-16,2 11 0 16,-2 5-16-16,-10-3 10 15,0-3-16-15,-2-4-2 16,-4-6-36-16,0-7-13 16,-6-3-52-16,0-5-72 15,0-5-84-15,6 0-475 0</inkml:trace>
  <inkml:trace contextRef="#ctx0" brushRef="#br0" timeOffset="3375">2454 130 723 0,'0'0'161'15,"0"0"-28"-15,0 0-38 16,0 0-60-16,0 0-10 16,0 0-7-16,99 38 17 0,-50-12-21 15,3-3-8-15,-6-6 1 16,-6 1-7-16,6-2-1 16,-18-6-2-16,-10-5-128 15,-6-5-114-15,-5 0-168 16</inkml:trace>
  <inkml:trace contextRef="#ctx0" brushRef="#br0" timeOffset="3579">2774 84 641 0,'0'0'148'0,"0"0"-32"15,0 0-11 1,0 0-49-16,0 0-21 0,0 0-22 15,-120 30-10-15,98 1 11 16,-2 5-9-16,-4 0-5 16,1-6 0-16,8-4-31 15,7-8-114-15,12-11-130 16,0-7-237-16</inkml:trace>
  <inkml:trace contextRef="#ctx0" brushRef="#br0" timeOffset="3845">2679 40 463 0,'0'0'158'15,"0"0"-16"-15,0 0 1 0,0 0-57 16,0 0-24-16,0 0-54 16,-53-40 2-16,53 57-3 15,0 22-7-15,-6 4 21 16,6 8-17-16,0 0-2 15,0-5 7-15,0-2-3 16,28-9-6-16,-4-7 0 16,4-12 2-16,-16-3-7 15,4-10-85-15,-16-3-88 16,0 0-35-16,0 0-394 16</inkml:trace>
  <inkml:trace contextRef="#ctx0" brushRef="#br0" timeOffset="4002">2436 260 365 0,'0'0'160'0,"0"0"-50"0,0 0 1 15,0 0-22-15,0 0-45 16,0 0-30-16,70-10 30 16,4 10-25-16,6 0-14 15,0 0 7-15,-6 0-12 16,-10 0-118-16,-11 0-158 15</inkml:trace>
  <inkml:trace contextRef="#ctx0" brushRef="#br0" timeOffset="4830">3290 411 636 0,'0'0'165'15,"0"0"-5"-15,0 0-7 16,0 0-57-16,0 0-5 15,0 0-36-15,-40-92-28 16,40 87-6-16,12 5-21 16,16 0 0-16,-3 0-4 15,2 23 5-15,7 5-1 0,-9 2 0 16,-10 6 5-16,-9 2-10 16,-6 4 5-16,0-6 0 15,0-1-3-15,-27-9 3 16,2-8 0-16,4-10 0 15,2-8 9-15,13 0-1 16,6-6-2-16,0-22-5 16,0-8 15-16,0-8-10 15,25-2-2-15,14-2 6 16,1-1-6-16,-6 3 9 16,6 8-11-16,-21 13 3 15,-4 2 11-15,-15 17-2 0,0-1 9 16,0 7-4-16,0 0-16 15,0 0 7-15,0 0-10 16,0 0-10-16,0 0 8 16,0 20-7-16,-22 19 9 15,16-1 0-15,0 3 10 16,-9 5-12-16,15-5 2 16,0-3 0-16,0-10-3 15,27-8 4-15,20-4-1 16,5-5 0-16,3-10 8 15,4-1-1-15,-7 0-7 16,-6-1 0-16,-18-20 9 16,-10 6-9-16,-18-6-10 0,0 3-48 15,0 6-120 1,-31 1-71-16,-3 6-219 0</inkml:trace>
  <inkml:trace contextRef="#ctx0" brushRef="#br0" timeOffset="5288">4344 365 742 0,'0'0'164'0,"0"0"-27"16,0 0 23-16,0 0-50 15,0 0-39-15,0 0-7 16,-126-11-50-16,126 11 6 16,0 0-15-16,0 0-1 15,0 3-8-15,37 5-2 0,25-8 6 16,11 0 44-16,20 0-35 16,-7 0 16-16,0-8-20 15,0-5 8-15,-22 0-12 16,-18 3-1-16,-18 3-37 15,-22 1-139-15,-6 6-172 16,0 0-446-16</inkml:trace>
  <inkml:trace contextRef="#ctx0" brushRef="#br0" timeOffset="5609">4495 153 732 0,'0'0'185'15,"0"0"-36"-15,0 0-4 16,0 0-27-16,0 0-20 16,0 0-4-16,0-69-47 15,0 69 1-15,0 0-33 16,0 0-13-16,0 2 16 15,0 23-11-15,0 14 3 16,6 7 14-16,9 10-21 16,-2 6 16-16,-1 1-17 0,9 4 1 15,-8-3 6 1,14-1-6-16,-8-3-3 0,-13-4 0 16,9-3-95-16,-15-9-104 15,0-3-511-15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05T13:13:17.757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18 0 1016 0,'0'0'148'16,"0"0"40"-16,0 0-45 15,0 0-56-15,0 0-53 16,0 0-3-16,0 0-25 16,-12 0-5-16,12 41 7 15,0 12-1-15,12 13 13 0,-2 8-13 16,-4 1-6-16,-6 5 17 15,0-5-9-15,0 0-6 16,0-17-1-16,-6-12 8 16,6-15-7-16,0-16-3 15,0-7 0-15,0-8 2 16,0 0 7-16,0 0-3 16,-10-5 12-16,4-18-18 15,0-13 22-15,0-15-22 16,6-11 0-16,0-9 3 15,6 5-1-15,28 8-2 16,0 16 0-16,-10 16 7 16,10 11-18-16,-6 15 11 15,3 0-4-15,2 0-6 16,1 21-3-16,0 4 7 0,-16 3-4 16,-2 3-23-16,-16-1 31 15,0 1-20-15,0 5-3 16,-40 0 17-16,-15 2-8 15,-4-4 16-15,7-4-1 16,12-12 3-16,12-8-4 16,28-5 2-16,0 0-1 15,16-2-8-15,76-3-4 16,40 2 13-16,46 1 5 16,0 2-1-16,-12 2 19 0,-46 9-23 15,-46 2-4-15,-74 10-40 16,-21 10-507-16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05T13:13:26.891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4 18 839 0,'0'0'170'0,"0"0"-57"16,0 0-11-16,0 0-1 16,0 0-67-16,0 0-11 15,0-18-23-15,0 18-14 16,0 3 9-16,0 18 1 16,0 7 4-16,0-3 7 0,0-4 0 15,0-3-8 1,0-13 1-16,15 0-33 0,-9-5 12 15,0 0 12-15,16 0 9 16,2-18 0-16,4-2 1 16,-10 2 5-16,-2 12 3 15,-16 1-6-15,6 5-1 16,-6 0-2-16,0 0 0 16,12 0-3-16,7 5-7 15,8 29 10-15,1 12 0 16,-3 10-196-16,8 18-196 15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05T13:13:27.595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32 56 621 0,'0'0'230'16,"0"0"-79"-16,0 0-15 15,0 0-35-15,0 0-52 16,0 0-37-16,-28-33-12 15,28 38-7-15,0 23 7 16,0-2 0-16,0 2 5 16,0-7-3-16,0-4-2 15,0-11 0-15,21-2 4 16,-8-1 3-16,-1-3-7 16,10 0 3-16,-4-13-2 0,10-15 16 15,5-13-15 1,-20 8 0-16,-1 5 9 0,-12 15-9 15,0 8 10-15,0 5-6 16,6 0-6-16,3 5-6 16,16 18-12-16,15 13 18 15,0 2-2-15,18 3-109 16,10-7-138-16,12 1-414 16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05T13:13:28.543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0 29 602 0,'0'0'183'0,"0"0"-12"15,0 0-55-15,0 0-12 16,0 0-29-16,0 0-48 16,0-28-2-16,0 28-17 15,0 0-6-15,0 0-4 16,0 11 0-16,0 12 2 16,0-6 5-16,0 1 3 15,0-3-7-15,0-7-1 16,0-3 3-16,0-5-1 15,0 0-1-15,0 0-1 16,15 0 5-16,-2 0 1 16,14-23 3-16,-8 6-9 15,-7-6 5-15,3 5-2 0,-8 7 0 16,-1 6-3-16,0 5 0 16,9 0-5-16,-2 0 4 15,5 5-1-15,4 13-4 16,-4 10 0-16,3 1 5 15,-8 4-46-15,-1 2-225 16,-3 5-437-16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05T13:13:31.418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0 63 681 0,'0'0'208'0,"0"0"-71"15,0 0 17-15,0 0-66 16,0 0 6-16,0 0-40 16,0-46-39-16,0 46 1 15,0 0-16-15,0 0-20 16,0 18 19-16,0 10-1 16,0 6 2-16,6 1 1 0,-6-7 7 15,0-10-11 1,12-8 3-16,-6-10-5 0,0 0-4 15,16 0 12-15,-4 0-3 16,10-28 6-16,12-5 4 16,-6-3-5-16,-3-2-5 15,-16 13 6-15,-3 4 13 16,-6 14-19-16,-6 7 14 16,0 0-14-16,0 0-2 15,7 12-7-15,8 21-9 16,-3 8 14-16,7 10-24 15,2 0-154-15,-9-5-125 16,10 0-549-16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05T12:00:38.624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2366 1177 569 0,'0'0'139'15,"0"0"6"-15,0 0-53 16,0 0 33-16,0 0-30 16,0 0-47-16,0 0 21 15,-86-102-33-15,56 86-12 16,10 1 37-16,-9 3-51 15,-4 0 22-15,3-1-8 0,-7 2-21 16,1-1 22-16,-7 1-25 16,-7 3 0-16,-6 0 6 15,-7 5-1-15,4 3-5 16,-4-2 0-16,-16 2 12 16,2 0-15-16,-15 0 3 15,-17 0 0-15,-4 0-7 16,14 0 17-16,13 0-10 15,7 0 0-15,16 0 14 16,3 0-12-16,-3 0-2 16,1 8 0-16,-5 5-4 15,-2 6 11-15,-4 4-7 16,17-4 0-16,0 3 11 16,3-6-13-16,10 3 2 0,-7 1 0 15,17-4-1-15,-10 3 9 16,7-1-8-16,6-5 0 15,4 3 9-15,2 1-10 16,11 2 1-16,-10 4 0 16,10 1-10-16,0 3 17 15,6 2-7-15,-10-5 0 16,17-4 10-16,0-5-17 16,0-4 7-16,0 5 0 15,0 2-11-15,30 3 19 16,7 4-8-16,-4-3 0 15,3 3 11-15,7-3-11 16,0 0 0-16,13-3 0 0,-6 3-2 16,9-5 10-16,-16 2-8 15,7 0 0-15,6-3 11 16,-6 1-10-16,13-3-1 16,9 0 0-16,8 2-4 15,19-2 10-15,-6 1-6 16,13-3 0-16,-7 0 12 15,10-1-11-15,-17-1-1 16,-6 1 0-16,-9 4-4 16,-11-2 11-16,3-2-7 15,-3 0 0-15,-3-7 9 16,10 6-7-16,-10-2-2 0,16-2 0 16,1 2-3-1,12 0 9-15,1-5-6 0,13 2 0 16,-1-5 10-16,24 3-14 15,0-3 4-15,0 0 0 16,-23 0 1-16,-13 0 9 16,-37-11-10-16,-6-2 10 15,-21 2-4-15,1-5 18 16,-10-2-17-16,3-3-4 16,4-8 12-16,2-1-6 15,-2 0-5-15,3-3-4 16,-1 0 14-16,-2-3-12 15,3 3-2-15,-17 1 2 16,3-3-5-16,-16 3 11 16,0 0-8-16,0 1 0 0,0-2 13 15,0 8-3-15,0-1-10 16,0 3 0-16,0 2-3 16,0-2 8-16,-16 4-5 15,-4-6 0-15,-10 0 12 16,-6 1-19-16,-14-7 7 15,1 7 0-15,-8-1-7 16,1 2 12-16,-10 7-5 16,-20 0 0-16,-7 6 9 15,-12 3-16-15,-1 5 7 0,-3 2 0 16,9 0-10 0,8 0 10-16,-7 21-36 0,-14 15-71 15,-9 0-154-15,-20-3-438 16</inkml:trace>
  <inkml:trace contextRef="#ctx0" brushRef="#br0" timeOffset="7059">1225 407 51 0,'0'0'498'16,"0"0"-396"-16,0 0 2 16,0 0 18-16,0 0-40 15,0 0 5-15,20-88-87 16,-20 96 10-16,0 17-8 15,10 10 2-15,10 7 19 0,3 2 13 16,10 8-34 0,-4-2 33-16,1 5-28 15,-3-8-4-15,2-7 10 0,-9-9-5 16,3-9-8-16,-9-8 1 16,-8-11 12-16,-6-3 15 15,7 0 28-15,23-23 37 16,13-32-28-16,13-22-62 15,10-24 10-15,-3-9-13 16,0-6-8-16,-14 1-16 16,-6 13-173-16,-19 14-193 15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05T13:13:30.037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0 769 629 0,'0'0'211'0,"0"0"-89"15,0 0-9-15,0 0-17 16,0 0-34-16,28-143-6 16,3 89-27-16,18-4-22 0,-18-4 23 15,-4 16-16 1,-15 11 16-16,-5 7 19 0,-7 5-33 15,0 5 19-15,0 8-22 16,0-1-8-16,0 11 5 16,-7 0-10-16,7 0-10 15,0 11 0-15,-6 19-8 16,6 19 18-16,0 2 0 16,0 2 5-16,28-2-12 15,12-2-10-15,0-7-11 16,-3-10 19-16,-10-9-4 15,-14-10 12-15,2-3 1 16,-15-4-10-16,0 1 3 0,0-2-21 16,-40 6 7-1,-12 6 17-15,-10-6 8 0,10 1 5 16,12-7-8-16,22-5 1 16,18 0 7-16,0 0-9 15,0 0 0-15,12-10-8 16,22-23 14-16,12-8-6 15,0-18 0-15,12-7 4 16,-5-8-4-16,2 5 0 16,-15 1 0-16,-15 11 11 15,-19 0 2-15,-6 6 18 16,0 5 7-16,0 3-14 16,-19 12 14-16,-8 8-23 15,2 5 5-15,4 8 3 0,8-1-20 16,1 9 14-16,3 2-17 15,9 0-9-15,-6 23 3 16,-1 26-5-16,1 22 11 16,6 4 1-16,0 4 9 15,0-4-15-15,0 3 5 16,19-9-14-16,8-19 12 16,1-15-26-16,-10-18 3 15,10-17 22-15,-9 0-3 16,8-10 6-16,-2-23 0 15,9-3 6-15,-7 3-5 16,-8 2 0-16,-4 11-1 16,-3 7 1-16,-12 3 9 0,7 4-10 15,-1 6 0 1,0 0-16-16,9 0 15 0,4 18-14 16,-4 8 15-16,3-8-4 15,-11 0-31-15,-1-8 16 16,0-5 11-16,-6-3 7 15,0-2-9-15,9 0 10 16,-9 0 0-16,0 0-1 16,0 0 6-16,6 0-10 15,7 0 5-15,-1 0 0 16,3 0 3-16,-9 0-1 16,7-2-2-16,-7-8 16 0,0-8-10 15,-6 3 33 1,0 2-10-16,0-10-12 0,0 5 15 15,-19 3-27-15,7 4 2 16,-9 9 3-16,15 2-4 16,6 0 2-16,0 0-8 15,0 0-10-15,0 0 8 16,-7 23-21-16,7 13 23 16,0 10 3-16,0 3 6 15,0 2-15-15,7-6 6 16,14-9-25-16,10-13 24 15,-4-13-35-15,-8-4 30 16,2-6-2-16,7 0 16 16,-10 0-6-16,-5-20-1 15,2-9 2-15,-9-2 14 0,-6-2-11 16,0-9 9-16,0-1 2 16,-21 8-11-16,-10 2-3 15,-3 15-3-15,0 7-13 16,13 6 9-16,15 5-72 15,6 0-66-15,0 16-145 16,0 7-43-16</inkml:trace>
  <inkml:trace contextRef="#ctx0" brushRef="#br0" timeOffset="590">1233 486 528 0,'0'0'252'0,"0"0"-99"15,0 0-31-15,0 0-10 16,0 0-29-16,0 0-27 15,-13-41-12-15,13 41-38 16,0 0-4-16,0 0-2 16,0 13-17-16,0 15 12 0,0 5 7 15,0 3-2-15,0-3 0 16,13-10 9-16,5-8-7 16,4-8-2-16,-10-1 0 15,3-6 1-15,-3 0 2 16,1 0 2-16,-7-6 14 15,0-10-14-15,3-3 37 16,-9-10-1-16,0 7-22 16,0-1 9-16,0 8-26 15,0 7 5-15,0 3 2 16,0 5 0-16,0 0-18 16,0 0 6-16,0 0-28 0,19 23 26 15,2 0 2-15,4 0 3 16,-4-5 0-16,4-9-6 15,-4-3 1-15,-2-6 4 16,2 0 1-16,-2-10 5 16,2-9-1-16,-15-3-3 15,1-1 14-15,-7-5-14 16,0 5 13-16,-13-3-14 16,-20 14-26-16,-1 6-109 15,6 6-176-15,16 0-304 16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05T13:13:32.155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9 219 856 0,'0'0'110'16,"0"0"49"-16,0 0-67 16,0 0-18-16,0 0-1 0,0 0-52 15,-21-29 3 1,21 29-20-16,0-2 0 0,34-1-4 16,12 1 0-16,6-8 6 15,3 4 1-15,-2-6-2 16,-7 2 2-16,-6-2 7 15,-22 6-14-15,4 1 35 16,-16-6-5-16,6-1-3 16,-6-6 7-16,-6 0-34 15,0 2 22-15,0-2-14 16,-6 8-1-16,-19 0 2 16,-2 3-9-16,-1 7 0 0,4 0-6 15,-4 0-7 1,9 0 13-16,-2 0-3 0,21 0 12 15,0 0-15-15,0 0 6 16,21 0-3-16,32 7-6 16,5 13 16-16,16-2-7 15,0 0 0-15,-16 0 7 16,-6 3-13-16,-18-3 6 16,-12-7 0-16,-16 6-5 15,-6-5 10-15,0 9-5 16,-52 9 0-16,-50 14-14 15,-30 2-162-15,-13 4-340 16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05T13:13:36.255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33 376 500 0,'0'0'452'0,"0"0"-326"16,0 0 28-16,0 0-42 0,0 0-46 16,0 0-23-16,-33-85-27 15,33 80-2-15,0 5-14 16,6 0 0-16,6 0-1 16,10 0 2-16,-10 0-5 15,9 10 4-15,-2 13-2 16,-13 11-7-16,0 1 10 15,-6 4-3-15,0-9 2 16,0-2 0-16,0-12 0 16,0-9 0-16,0-2 0 15,0-5 8-15,0 0-8 16,0 0 16-16,9-17 18 16,10-17-23-16,-1-6 13 0,16-1-13 15,0 2-7-15,0 6 9 16,-1-3-11-16,-8 15 6 15,3 14-8-15,-10 2 0 16,4 5-4-16,-4 0-2 16,-3 12 2-16,4 17 0 15,-1-1 0-15,-2 0 3 16,2 0-10-16,-3-5-21 16,4 0-16-16,-1-7-85 15,-8 2-104-15,8-8-219 16</inkml:trace>
  <inkml:trace contextRef="#ctx0" brushRef="#br0" timeOffset="256">734 171 704 0,'0'0'242'15,"0"0"-140"-15,0 0 34 16,0 0-54-16,0 0-63 16,0 0-14-16,6-10-3 15,28 33 3-15,0 0-5 16,12 10 3-16,6-5 0 0,0-5-3 16,4-5-28-16,2-5-107 15,-12-10-77-15,-6-3-89 16,-6 0-242-16</inkml:trace>
  <inkml:trace contextRef="#ctx0" brushRef="#br0" timeOffset="509">1118 120 301 0,'0'0'244'15,"0"0"-108"-15,0 0 31 16,0 0-41-16,0 0-42 15,0 0-2-15,-46-44-14 0,40 44-22 16,-15 0-31 0,-4 23-5-16,-3 16-10 0,-6 7 6 15,10-1-1-15,2-1-4 16,10-8-1-16,0-8 0 16,12-5 3-16,0-13-3 15,0-2-10-15,0-5-101 16,0-3-109-16,0 0-156 15</inkml:trace>
  <inkml:trace contextRef="#ctx0" brushRef="#br0" timeOffset="770">952 28 496 0,'0'0'266'16,"0"0"-86"-16,0 0-35 15,0 0-20-15,0 0-34 16,0 0-50-16,-46-28-23 16,46 46-18-16,0 17 0 15,0 16 3-15,0 6-3 16,0 4 0-16,0 3 4 16,0-8-1-16,0-5-5 15,0-5 2-15,0-17-72 16,6-7-44-16,10-16-118 15,-4-6-178-15</inkml:trace>
  <inkml:trace contextRef="#ctx0" brushRef="#br0" timeOffset="980">642 296 506 0,'0'0'203'0,"0"0"-33"15,0 0-36-15,0 0-82 16,0 0-27-16,0 0-1 16,120-10 6-16,-56 10-3 0,4 0-15 15,12 0-3 1,0-10-4-16,12 2-5 0,-28-2-125 16,-17 4-282-16</inkml:trace>
  <inkml:trace contextRef="#ctx0" brushRef="#br0" timeOffset="1805">1893 319 901 0,'0'0'136'0,"0"0"18"0,0 0-53 15,0 0-37-15,0 0-26 16,0 0-38-16,-25-28 0 15,25 33-9-15,0 18 9 16,0 0 0-16,0 0 0 16,19 0 0-16,8-10 0 15,13-3 1-15,6-5-1 16,0-5 13-16,1 0-12 16,-8-10 14-16,-5-8-5 15,-15-5 41-15,-4 0 17 16,-9 0-21-16,-6 0 11 15,0 0-24-15,-6 0-12 16,-15 8 12-16,2 2-20 0,10 8-4 16,3 5 12-16,6 0-22 15,0 0 0-15,-6 23-13 16,-1 28 13-16,1 18 3 16,6 10-3-16,-12 18 0 15,3 16 1-15,-3 18 3 16,-1 6-4-16,7-1 0 15,-15-22 3-15,8-11-4 16,1-19 1-16,-3-20 0 16,8-25 0-16,1-16 6 15,6-21-6-15,-6-2 0 16,-15 0 0-16,-13-18 16 16,-12-23-14-16,0-10-1 0,-7-18 2 15,1-15 5-15,6-6-16 16,6-7 8-16,19 5-32 15,21 5-5-15,6 14-32 16,55 16-43-16,4 8-122 16,15 19-107-16,-7 7-261 15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05T13:13:35.192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0 266 716 0,'0'0'289'0,"0"0"-145"15,0 0 16-15,0 0-45 16,0 0-29-16,0 0-32 16,0 0-24-16,0-44-11 15,19 31-17-15,2 9 4 16,-9-7-6-16,10 6 2 16,-4 3-5-16,4 2 3 15,-4 0-3-15,4 0 0 16,-4 12-10-16,-6 6 11 15,4 5 2-15,-16 0-6 16,0 3 2-16,0-1-16 0,0-4-1 16,0-3 13-16,0-13-9 15,0-5 17-15,0 0 0 16,0 0 1-16,0 0 16 16,0 0-12-16,0 0 8 15,12-28 15-15,0 0-23 16,10-8-5-16,3 2 0 15,-4 7 0-15,-3 6 7 16,-2 13-7-16,-10 3 0 16,0 5-5-16,6 0-3 15,4 0 3-15,2 16-3 16,-5 12-2-16,2 2 9 0,-15 4-15 16,0-6-7-1,0-5 9-15,0-5-20 0,0-13 19 16,0-5 11-16,0 0 4 15,0 0 11-15,0 0-1 16,0-13 7-16,6-15-7 16,0-5-5-16,13-6 5 15,8 4-2-15,1 1-5 16,-10 11 3-16,-5 8-6 16,-4 12 0-16,-9 3-1 15,12 0-11-15,1 18-2 16,8 16 12-16,-3-1 2 15,-11 8-4-15,8-6 4 0,-3-1-44 16,-6-6-49 0,7-5-44-16,8-8-87 0,4 3-196 15</inkml:trace>
  <inkml:trace contextRef="#ctx0" brushRef="#br0" timeOffset="274">993 189 384 0,'0'0'525'0,"0"0"-406"16,0 0 28-16,0 0-61 0,0 0-53 15,0 0-22-15,0 0-11 16,141-13 12-16,-82 8-12 15,14 5 0-15,-14-5 2 16,8 0 2-16,-14 3-4 16,-14-4 0-16,-14 6-90 15,-16 0-148-15,-9 0-258 16</inkml:trace>
  <inkml:trace contextRef="#ctx0" brushRef="#br0" timeOffset="505">1088 23 494 0,'0'0'387'0,"0"0"-224"0,0 0-23 16,0 0-22-16,0 0-69 16,0 0-25-16,-9-23-4 15,9 23-18-15,0 23-1 16,0 10 6-16,21 3-3 15,-8 8 4-15,-1 2-5 16,-12-6 2-16,0 4-5 16,9-3-7-16,-9 0-97 15,6-3-177-15,13-8-444 16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05T13:13:40.597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0 215 485 0,'0'0'530'16,"0"0"-417"-16,0 0-3 15,0 0-11-15,0 0-71 16,0 0-4-16,0 0-9 16,0 0-8-16,12-18-14 15,28 18 12-15,12-5-5 16,22 0 15-16,6 0-9 15,0 3-6-15,-7 2 0 16,-8 0 9-16,-13 0-10 0,-3 0 1 16,-18 0-3-16,-9 0-17 15,-16 0-121-15,-6 0-20 16,0 0-59-16,-28 0-134 16</inkml:trace>
  <inkml:trace contextRef="#ctx0" brushRef="#br0" timeOffset="235">304 54 505 0,'0'0'189'16,"0"0"-4"-16,0 0-13 15,0 0-47-15,0 0-6 16,0 0-28-16,-52-54-27 0,52 54-11 16,0 0-43-16,0 0-9 15,0 0-2-15,0 16 8 16,0 12-7-16,0 17 7 15,0 12 3-15,0 7-8 16,6-3-2-16,0 3 0 16,0-2-2-16,3-9-4 15,4-4-142-15,5-8-196 16,4-6-479-16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05T13:13:45.441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138 87 563 0,'0'0'141'16,"0"0"36"-16,0 0-6 15,0 0-50-15,0 0 6 16,0 0-51-16,-34-87-22 16,34 87 2-16,0 0-54 15,0 0 17-15,0 11-19 16,0 30 10-16,0 15 5 16,0 7-13-16,0 6 4 15,0 0 10-15,0 3-3 0,-12-10-13 16,6-9 0-16,0-15 10 15,0-9-31-15,6-12-10 16,0-9-86-16,0-3-33 16,-10-5-89-16,-2 0-38 15,6-2-399-15</inkml:trace>
  <inkml:trace contextRef="#ctx0" brushRef="#br0" timeOffset="496">0 336 439 0,'0'0'146'16,"0"0"-54"-16,0 0 33 0,0 0-26 16,160-142-13-1,-123 130-25-15,-4-4-41 0,-5 14 42 16,-3 2-30-16,15 0-23 16,-7 0 6-16,1 0-3 15,-6 20-12-15,-4 6 0 16,-8 2 11-16,-16 3-13 15,0 2 2-15,0 1 0 16,-34-7-4-16,-6-1 13 16,12-6-9-16,4-7 0 15,2-3 7-15,10-8-17 16,-3 3 10-16,-10 6 0 16,-3-6 5-16,10 3 11 0,3-3-16 15,8 0 0 1,7-5 4-16,0 0-18 0,0 5 14 15,22 0 0-15,2 3 2 16,10 2 11-16,0-5-7 16,-6 3 27-16,2 7-30 15,10 3 37-15,0 0-36 16,6 8 3-16,10-3 37 16,2-1-42-16,-6-9 28 15,1 0-5-15,-13-3-15 16,-7-5 40-16,-11-5-42 15,-10 0-1-15,-6 0 0 16,7 0 13-16,8 0-16 16,13-28-4-16,12-18-62 0,12-10-233 15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05T13:13:50.702"/>
    </inkml:context>
    <inkml:brush xml:id="br0">
      <inkml:brushProperty name="width" value="0.2" units="cm"/>
      <inkml:brushProperty name="height" value="0.4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1164 351 580 0,'0'0'158'16,"0"0"15"-16,0 0-113 15,0 0-12-15,0 0 9 16,0 0-45-16,384-97-9 16,-86 62 2-16,95-10 3 15,102-5 33-15,77 4-37 16,30 8 0-16,0 18-2 16,-64 9 9-16,-83 11-11 0,-83 0 0 15,-92 0 18-15,-78 13-22 16,-60-1 4-16,-62-1 0 15,-34-1-15-15,-34-5 25 16,-12-2-10-16,0-3 0 16,-80 0 8-16,-86 0-13 15,-92 0 5-15,-59 0 0 16,-76 0-5-16,-43 0 19 16,-28 0-14-16,0 5 0 15,15 5 8-15,25 3-15 16,52 7 7-16,15 4 0 0,32 4-11 15,33-3 21-15,40-5-10 16,46-5 0-16,61-4 12 16,59-3-22-16,40-1 10 15,46-7 0-15,52 0-13 16,108 0 19-16,117 0-6 16,122 0 0-16,130-18 12 15,113-8-19-15,68 6 7 16,0 9 0-16,-68 11-6 15,-119 0 16-15,-133 0-10 16,-110 0 0-16,-108 0 11 16,-74 0-22-16,-52 0 11 15,-30 0 0-15,-16 0-10 16,0 0 24-16,-80 0-14 16,-92 3 0-16,-108 11 17 0,-110 9-14 15,-108 7-3-15,-77 6 0 16,-36 2-11-16,2 6 22 15,59-1-11-15,61 1 0 16,65-14 11-16,65-2-27 16,36-2 16-16,50-8 0 15,48 0-5-15,53-3 16 16,46-5-11-16,68-2 0 16,36-6 16-16,22-2-33 15,138 0 17-15,130 0 0 0,147-10-11 16,150-21 27-1,111-7-16-15,71-8 0 0,21 5 9 16,-24 8-22-16,-102 13 13 16,-131 15 0-16,-149 2-2 15,-110 3 13-15,-120 0-11 16,-70 0 0-16,-44 0 7 16,-24 0-22-16,-92 0 15 15,-102 10 0-15,-110 6 3 16,-102 1 14-16,-111 5-17 15,-88 0 0-15,-50 6 7 16,-27 10-22-16,5 6 15 16,26 7 0-16,54-7-8 15,87-1 24-15,126-13-16 16,122-6 1-16,124-12 12 0,98-7 0 16,64-5-13-1,176 0 0-15,184-23-7 0,190-25 27 16,182-16-20-16,138 2 0 15,59 11 10-15,-25 10-18 16,-74 13 8-16,-129 16 0 16,-153 7-7-16,-136 5 19 15,-132 0-12-15,-113 0 0 16,-84 0 10-16,-64 5-19 16,-37 5 9-16,-98 10 0 15,-121 6-15-15,-137 7 32 16,-108-2-17-16,-102-3 0 0,-54-5 12 15,-44 0-24-15,3 0 12 16,19-2 0-16,70-4-6 16,83 1 24-16,78-11-18 15,94 1 0-15,90 0 3 16,94-8-16-16,75 0 13 16,58 0 0-16,65 0-7 15,122-16 24-15,111-12-17 16,132-9 0-16,114-5 7 15,105 4-14-15,52 5 7 16,2 10 0-16,-48 15-9 16,-83 8 23-16,-124 0-14 15,-97 3 0-15,-112 12 8 0,-79-2-23 16,-74-3 15 0,-46-2 0-16,-28-8-11 0,-12 0 25 15,-12 0-14-15,-95 0 0 16,-99 0 9-16,-117 0-25 15,-123 7 16-15,-110 14 0 16,-92 2-2-16,-75 12 16 16,1 9-14-16,61 7 0 15,102 6 1-15,135-6-11 16,160-8 10-16,119-7 0 16,99-8-7-16,46-3 13 15,111-9-6-15,110-16 0 0,148-3 3 16,147-49-7-1,142-6 4-15,82-3 0 0,29 13-5 16,-41 16 19-16,-110 17-14 16,-129 7 0-16,-136 8 9 15,-116 0-24-15,-90 0 15 16,-67 0 0-16,-40 0-5 16,-34 0 17-16,-6 6-12 15,-80 4 0-15,-80 6 5 16,-92 1-22-16,-80 1 17 15,-52-5 0-15,-40-3-3 16,-40-10 20-16,-24 6-17 16,-35 4 0-16,-9 3 1 15,4 3-17-15,36 7 16 16,62 4 0-16,79-7 0 0,106-4 12 16,85-6-12-16,89-10 0 15,71 0 0-15,65 0-10 16,134-26 10-16,146-15 0 15,152-10-6-15,130 0 29 16,89 10-27-16,13 13 4 16,-47 10 0-16,-86 8-14 15,-116 3 14-15,-118 4 0 16,-110-3-7-16,-104 1-7 16,-90 3 14-16,-45-5 0 15,-26-9 4-15,-94-2-6 16,-84-5 2-16,-95 2 0 0,-70 4-10 15,-62-6 21-15,-18 5-11 16,-4 7 0-16,50-1-12 16,98 9 6-16,114 3-112 15,113 0-22-15,65 0-187 16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05T13:13:54.480"/>
    </inkml:context>
    <inkml:brush xml:id="br0">
      <inkml:brushProperty name="width" value="0.2" units="cm"/>
      <inkml:brushProperty name="height" value="0.4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58 516 445 0,'0'0'76'0,"0"0"24"15,0 0-28-15,0 0-24 0,0 0 57 16,0 0-83 0,430-55 3-16,-76 19 41 0,76-9-44 15,52-6 19-15,35 5-25 16,5 5-1-16,10 15 37 15,18 8-36 1,12 9 18-16,-12 1-32 0,-39 3 16 16,-69 5-9-16,-95 0-9 15,-76 0 0-15,-71 0-2 16,-44 0 9-16,-23-6-7 16,-38-4 19-16,-43 3-15 15,-27 1 37-15,-25-6-21 16,-37 1 1-16,-89-4 40 15,-86 8-60-15,-102 1-1 0,-70 6 0 16,-58 0 8-16,-44 11-4 16,-24 12-4-16,-7 5 0 15,7 12-12-15,16 6 13 16,23 11-1-16,26 1 0 16,42-1 13-16,59-9-23 15,83-12 10-15,82-13 0 16,81-13-3-16,52-4 5 15,46-6-2-15,58 0 0 16,142-16 12-16,132-23-14 16,111-12 2-16,101-2 0 15,58 7-2-15,22 8 12 16,-16 9-10-16,-51 12 0 0,-87 4 3 16,-92 8-8-16,-86 0 5 15,-62-1 0-15,-64 6-9 16,-46-5 11-16,-40 5-2 15,-34 0 0-15,-28 0 12 16,-18 0-18-16,0 0 6 16,-76 5-5-16,-112 24-8 15,-104 4 12-15,-117 3 1 16,-101 2 0-16,-74-5 12 16,-39-2-18-16,2-2 6 15,9 3 0-15,31-4-3 16,37 8 3-16,46 2 0 0,68 3 0 15,74-7 14-15,116-11-16 16,96-11 2-16,76-1 0 16,68-7-10-16,160-4 10 15,150-4 0-15,188-42-3 16,172-26 12-16,111-5-10 16,79 6 1-16,-12 18 0 15,-58 14-11-15,-114 28 11 16,-126 11-7-16,-119 0 1 15,-81 16-7-15,-92 2 1 16,-98-2 12-16,-80-4 0 16,-68-8-11-16,-18-4 12 15,-95 6-1-15,-84-1 8 16,-119 3 4-16,-114 2-1 16,-98 0-11-16,-87 3 0 0,-39 5-7 15,-28 5 12-15,28 10-5 16,46 1 0-16,45 6 14 15,69 6-24-15,64 0 10 16,80 0 0-16,80-2-4 16,98-9 10-16,68-12-6 15,76-7 0-15,56-16 7 16,182-5-20-16,153-41 13 16,162-26 0-16,118-2 1 15,83 15 1-15,30 13-2 0,-12 13 0 16,-62 20 18-1,-70 8-31-15,-101 5 13 0,-93-5 0 16,-80 5-7-16,-98-7 13 16,-80 3-6-16,-86 2 0 15,-52 2 14-15,-34 0-19 16,-6 0 5-16,-114 0 0 16,-110 13-11-16,-124 15 20 15,-110 0-9-15,-92 0 0 16,-59 3 14-16,-27 7-17 15,-16 8 3-15,44 11 0 16,51 6-8-16,72 4 16 16,73 2-8-16,95-18 0 15,105-10 8-15,92-23-15 0,92-2 7 16,59-12 0-16,147-4-15 16,135-17 23-16,129-40-8 15,133-27 0-15,107-8 13 16,74 13-8-16,6 15-5 15,-43 33 0-15,-83 18-8 16,-98 8 18-16,-108 5-10 16,-114 0 0-16,-119 5 1 15,-96 8-10-15,-95 2 9 16,-40 3-8-16,-132 10 2 16,-114 11 7-16,-120 2-1 15,-104-7 0-15,-86-2 14 16,-71-9-11-16,-15 2-3 0,0 1 0 15,30 10-7-15,62 3 12 16,61 0-5-16,72 8 0 16,72-8 5-16,109-4-8 15,104-7 3-15,92-15 0 16,80-3-9-16,120-10 10 16,169-17-1-16,162-35 0 15,152-26 12-15,107-20-12 16,58 6 0-16,12 20 0 15,-51 26-7-15,-59 23 18 16,-99 16-11-16,-100 7 0 16,-115 0 4-16,-116 0-12 15,-114 0 8-15,-102 0 0 16,-48 7-7-16,-142 9-6 16,-101 9 13-16,-136 9 2 0,-73-6 11 15,-50-5-6-15,-30 5-7 16,21-5 0-16,37 10-13 15,46-3 18-15,68 4-5 16,86-2 0-16,86-7 14 16,108-9-20-16,97-5 6 15,87-6 0-15,157-5-11 16,147-10 22-16,126-31-11 16,87-8 0-16,14 14 17 15,-36 12-26-15,-90 18 9 0,-122 5 0 16,-111 5-6-1,-120 18 12-15,-86 5-6 0,-52-5 0 16,-138 4-23-16,-108 7 19 16,-102-8 3-16,-82-6 1 15,-59-2 0-15,-24 0 5 16,2-2-5-16,53 1 0 16,74 1 9-16,98-8-3 15,95-4-6-15,102 1 0 16,95-7-2-16,86 0 10 15,148 0-8-15,104 0 0 16,98-30 16-16,62-4-15 16,6 1-1-16,-40 10 0 15,-61 10-10-15,-78 3 20 0,-66 4-10 16,-81 2 0-16,-74 4 8 16,-64-3-17-1,-40 3 9-15,-52 0 0 0,-99 0-15 16,-76 0 17-16,-83 13-2 15,-68 4 0-15,-46 5 11 16,-40 8-22-16,15-2 11 16,37 5 0-16,86-2-2 15,120-10 10-15,114-9-8 16,92-1 0-16,92-6 1 16,120-5-10-16,108 0 9 15,64 0 0-15,53-21-7 16,2 3-2-16,-36 0 6 0,-47 8-5 15,-64 10 16 1,-74 0-11-16,-70 0 3 0,-68 0 0 16,-68 5-13-16,-24 6 13 15,-120 6-6-15,-81 6 2 16,-106 6 4-16,-71-1 4 16,-53-11-4-16,-15 1 0 15,28-2-7-15,86 2 16 16,104-8-9-16,108-3 8 15,80-1 5-15,52-6-6 16,104 0-7-16,114 0 0 16,126-8 2-16,87-18 6 0,60-2-8 15,-8 4 0 1,-31-3 14-16,-62 14-23 0,-86 3 9 16,-92 8 0-16,-92 2-13 15,-92 0 18-15,-44 4-14 16,-116 22 9-16,-86 2-11 15,-86 5 6-15,-74-4 5 16,-46-11 0-16,-7-3-4 16,20-7 13-16,88-8-9 15,117 0 4-15,108 0 5 16,76 5 8-16,28-5-17 16,120 0 0-16,68 0-9 15,76 0 21-15,41 0-4 0,2-5-8 16,-42 5 9-1,-53 0-32-15,-71 0 20 0,-76 0-12 16,-37 10 1-16,-34 2 6 16,-65-1 4-16,-76 12-6 15,-50-5 10-15,-48-3-9 16,2-2 9-16,16-3 0 16,64-5 0-16,65-5 12 15,58 0-12-15,34 3 0 16,74 2 13-16,70-5-12 15,87 0-1-15,61 0 0 16,12 0 5-16,-6 0 5 16,-52-5-10-16,-59 5 0 15,-64 0-22-15,-61 0 9 0,-50 0 7 16,-12 0 6 0,-74 0-11-16,-49 0 3 0,-70 0 8 15,-32 0 0-15,-20-3 12 16,-1 3-17-16,21-5 5 15,59 5 0-15,68 0 3 16,92 0 11-16,64-5-12 16,114 0-2-16,80-8 10 15,65-10-4-15,43-10-6 16,-10 5-30-16,-12-8-1 16,-68 8-52-16,-76 5 23 15,-74 7-18-15,-68 5-4 16,-52-6 67-16,-40 5 6 0,-67 1 9 15,-44-1-13 1,-21-4 26-16,-6 4-13 0,18-6 0 16,28-3 9-16,46 8 13 15,33 3-15-15,26 10 0 16,21 0-7-16,6 0 0 16,12 5-126-16,68-5-444 15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05T13:14:51.427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133 219 379 0,'0'0'198'16,"0"0"-54"-16,0 0-2 15,0 0-60-15,0 0 17 16,0 0-12-16,0 0-35 16,-6-107 16-16,6 101-35 15,0 6-3-15,0 0 4 16,0 0-34-16,0 16-2 16,0 27-1-16,0 19 3 15,0 9 0-15,6 2 0 16,6 0 0-16,4-7-3 15,2-12 12-15,4-13-9 0,-4-14 0 16,-6-11-5 0,-2-9 0-16,-10-4-23 0,0-3-8 15,0 0 33-15,0-18-22 16,0-12 25-16,0-6 0 16,-22 0 8-16,-18 0-20 15,0 3 12-15,0 5 0 16,10 8-9-16,-4 6 1 15,18 10 8-15,4-1 0 16,6 5-11-16,6 0 5 16,0-2 6-16,0-1 0 15,0-3-6-15,0 4 10 0,0-3-4 16,34 0 0-16,6 0 5 16,12 0-1-16,-12-4-4 15,6 5 0-15,0-1-2 16,-6-3 21-16,-6 1-18 15,0 4 7-15,-22 0-2 16,-6 1 18-16,-6 2-24 16,0 0 1-16,0 0-5 15,6 8-10-15,0 19 14 16,16 10 1-16,2 2 8 16,4 3-9-16,0-1 1 15,-4-6-1-15,4-1 2 16,-10-9 4-16,-2-7-6 15,-10-5 0-15,-6-8 0 16,0-5-9-16,0 0-8 0,0 0 17 16,-6-8-16-16,-16-16 20 15,4-8-4-15,12 0 0 16,-4-5-2-16,10 4-6 16,0 2 8-16,0 6 0 15,16-1-6-15,18 6 11 16,-4 2-5-16,16 3 0 15,10 1-4-15,-10 2-10 16,-6 1 11-16,-9 6 3 16,-10 3-10-16,-15 0 14 15,7 2-4-15,-13 0 0 16,0 0 4-16,0 0-11 0,0 0 7 16,0 0 0-16,0 0-1 15,0 0 10-15,0 0-9 16,-13 0 0-16,-5 0 2 15,-4 8-13-15,4 15 4 16,-4 4 7-16,10 7-3 16,-9-1 14-16,21 0-11 15,0-5 0-15,0 0-9 16,0-7 5-16,33-4-22 16,1-6 3-16,0-9 18 15,-9-2-17-15,2 0 22 16,-8-7 0-16,-4-16 6 15,-3-5 7-15,-6-6-8 0,-6-5 17 16,0 4 18-16,0 2-23 16,0 5 21-16,0 13-5 15,0 7-28-15,0 5 10 16,0 3-15-16,0 0-18 16,0 11 8-16,0 19 10 15,0 6 3-15,22 2-3 16,12-7 5-16,-10 0-17 15,16-8 12-15,0-6-9 16,0-6 9-16,0-6-23 16,-15-5 23-16,-10 0 0 15,-3 0 2-15,-5-3-3 0,-1-15 4 16,-6-5-3 0,0-5 8-16,0-5 2 0,0 4 4 15,0 7-4-15,0 9-6 16,0 11 9-16,0 2-13 15,0 0-9-15,0 0 4 16,0 12-18-16,0 19 23 16,27 0 0-16,1-3-26 15,3-5 16-15,3-8-51 16,6-7 13-16,-7-8 42 16,1 0-9-16,-9 0 9 15,2-15 6-15,-14-11 0 16,8 0 1-16,-15-2 2 15,-6-2-3-15,0-1 22 16,0 3-21-16,0 5 20 0,-12 8-8 16,-9 7-11-1,14 8-2-15,-5 0 0 0,3 0-11 16,3 12 2-16,6 19 18 16,0 4-20-16,0 1 11 15,6-4-29-15,28-12 14 16,6-5-32-16,0-10 21 15,0-5 21-15,-1 0 3 16,-5 0 2-16,-9-17 0 16,-10-4 6-16,-9-4-5 0,1 2 6 15,-7-5-2 1,0 2 31-16,0 3-31 0,-7 5 28 16,-5 7-16-16,-3 9-15 15,9 2 0-15,-1 0-2 16,7 20 0-16,-6 17-8 15,6 6 17-15,0-2-17 16,6-5 8-16,22-8-25 16,12-8 6-16,12-10-26 15,-6-10 40-15,7 0 2 16,-7-2 2-16,-6-24-2 16,-7-4 3-16,-5-9 0 15,-9-7 12-15,-13 1-8 16,-6-7 23-16,0 1 24 15,0 5-35-15,-25 2 32 16,-3 9-25-16,1 12-3 0,8 6 4 16,4 16-24-16,9 1-2 15,-6 0 0-15,5 36-3 16,1 18 5-16,0 9 0 16,6 8 2-16,0-2-2 15,12-7 0-15,28-8-2 16,13-13-13-16,-1-16-53 15,9-15 28-15,-8-10 12 16,-1 0 28-16,-6-15-4 16,-6-16 11-16,-6-7-7 15,-7-10 0-15,-14-6 10 16,-7-3 3-16,-6-1 2 16,0-1-2-16,-6 5 40 0,-16 11-47 15,-2 12 14-15,2 11-1 16,10 15-14-16,6 5-10 15,6 2 3-15,-13 40-1 16,-2 21-10-16,3 14 18 16,5 2-5-16,7-2 0 15,0-11 13-15,0-10-28 16,19-10 9-16,15-15-34 16,0-11-3-16,5-9-2 15,-5-11 26-15,-3 0 11 16,-3-8 8-16,-1-15 2 15,-14-5-2-15,-7-10 2 16,-6-3 38-16,0-3-25 0,0 1 11 16,0 7 21-16,-13 13-43 15,-2 11 31-15,9 6-35 16,6 6 4-16,0 0-9 16,0 16-21-16,0 19 26 15,0 9 0-15,0-7 12 16,15-3-27-16,-2-8 13 15,14-13-30-15,-14-6 19 16,5-7-9-16,10 0 22 16,-1 0 0-16,-2-5 6 15,9-15-3-15,6-1-3 16,-7-7 1-16,-2 3-3 0,-3 5 6 16,0 1-4-16,-10 12 0 15,4 4 4-15,-16 3-14 16,6 0 10-16,0 4-9 15,-12 15 2-15,9 1-19 16,-9-2 26-16,0-5 0 16,7-8 3-16,-7-2-8 15,0-3 5-15,0 0 0 16,0 0 5-16,0 0 2 16,-16 0 0-16,-2-8-7 15,6 6 8-15,-10 2-19 16,10 0 0-16,-1 7 11 15,-2 21-13-15,9 3 18 0,6-6-8 16,0-3 3 0,0-10-29-16,21-5 28 0,-2-7-18 15,-7 0 19-15,4 0 4 16,-4 0 1-16,0-10-4 16,-6-15 12-16,3-6-13 15,-2-10 44-15,-1-7-27 16,-6-6 29-16,0 1-2 15,0 1-36-15,0 6 13 16,0 2 3-16,0 5-20 16,-13 7 31-16,4 6-35 15,3 11 3-15,0 8 1 16,0 7-4-16,6 0-4 16,-6 10-19-16,6 28 10 0,0 19 6 15,0 6 7-15,0 1 0 16,6 0 5-16,34-5 0 15,0-8-10-15,12-10-9 16,6-13-104-16,10-10-44 16,6-13-222-16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05T13:14:52.477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30 57 819 0,'0'0'149'15,"0"0"-85"-15,0 0 40 16,0 0-7-16,0 0-56 0,0 0-13 16,-25-11-28-16,25 57 0 15,0 15-10-15,0 3 19 16,0 0-9-16,0-1 0 15,0-9 10-15,0-6-11 16,0-9 1-16,0-17 0 16,0-8-4-16,0-9 17 15,0-5-13-15,0 0 21 16,0-5-12-16,0-24 42 16,0-11-42-16,0-3-5 15,25 1 9-15,8 4-5 16,-5 12-8-16,-3 9 0 15,2 12-3-15,1 5-6 0,-3 0 3 16,2 6 4 0,-14 16-8-16,-7 6-11 0,-6 2 4 15,0-2-1-15,-31 1-23 16,-9-4 37-16,0-10-38 16,19-1 21-16,8-9 14 15,7-5-4-15,6 0 9 16,0 0-1-16,19 0-38 15,20 0 38-15,14-5 3 16,2-16 0-16,-3 1 7 16,1-4 3-16,-14 4-10 15,-11-1 4-15,-16 9 1 0,1 4 17 16,-4 3-10 0,-9 5 1-16,0 0-13 0,0 0 0 15,0 8-22-15,0 17 17 16,0 4 10-16,0-4 1 15,0-7-6-15,0-6 0 16,6-4 6-16,13-5-1 16,-13-3-5-16,15 0 9 15,-2 0-2-15,8-11 6 16,-2-9-12-16,3-3-1 16,-22-3 40-16,-6 3-15 15,0 3 36-15,0 3-21 16,0 6-36-16,0 3 38 0,0 8-42 15,0 0-4 1,0 0-4-16,-6 31-6 0,-7 26 14 16,-2 14 0-16,3 11 11 15,5 2-12-15,7-5 1 16,0-2 0-16,0-3-1 16,0-4 12-16,0-7-11 15,0-7 0-15,0-15 6 16,0-13-16-16,0-5 10 15,0-10 0-15,-18-3-6 16,-10-2-12-16,-12-5 18 16,-6-3 9-16,-15 0 0 15,9 0 0-15,-1 0-9 16,7-16-10-16,25-4-36 0,21-16-132 16,21-15-98-16</inkml:trace>
  <inkml:trace contextRef="#ctx0" brushRef="#br0" timeOffset="923">1004 480 708 0,'0'0'165'0,"0"0"-88"15,0 0 44-15,0 0-55 0,126-141-8 16,-92 108-18 0,-16 2-23-16,4 2 30 0,-16 6-23 15,-6 9 7-15,0 9 22 16,0 2-52-16,0 3-2 16,0 0-7-16,-19 21-4 15,-15 12 8-15,13 10 4 16,9 6 0-16,12-3-2 15,0-2 14-15,0-1-14 16,6-8 2-16,9-6-23 16,-3-7 16-16,-5-3-24 15,-7-10-16-15,0-3-4 16,0-3-33-16,0-3 73 16,-13 0 2-16,-2 0 18 0,9 0-7 15,6-3-2-15,0-8 0 16,15-1-5-16,10-3 9 15,21-8-4-15,9-9 0 16,-3-3 10-16,7-8-14 16,-13-3 4-16,-6 0 0 15,-6-4 29-15,-16 3-26 16,-9-4 42-16,-9 2-2 16,0 8-27-16,0 5 39 15,0 11-32-15,-27 7-2 16,-1 5-2-16,3 6-6 15,4 7-16-15,9 0 3 16,-16 32 0-16,16 25-3 0,-1 14 3 16,7 9 0-16,6 1 3 15,0-1 11-15,0-9-14 16,19-13 0-16,14-17 1 16,1-14-14-16,-3-15-1 15,3-9 12-15,0-3-13 16,-1 0 30-16,-8-8-10 15,3-17-5-15,-16-6 7 16,3 0 5-16,-9 1-8 16,-6 10 4-16,0 4 13 15,0 10-12-15,0 6-3 16,0 0-6-16,13 0-20 0,-7 22 12 16,15 8-3-16,-2-2 11 15,2-5-4-15,-2-6 8 16,-1-3-10-16,10-7 6 15,6-7 0-15,-7 0-11 16,10 0 17-16,-3-18-6 16,0-7 5-16,-22-12 6 15,-12-2 16-15,0-2-22 16,-12-3 2-16,-40 5-14 16,-10 9 5-16,-2 9-5 15,18 15-1-15,6 6-29 16,12 9-48-16,16 32-31 15,12 10-34-15,0-2-223 0</inkml:trace>
  <inkml:trace contextRef="#ctx0" brushRef="#br0" timeOffset="1410">2212 421 785 0,'0'0'158'16,"0"0"-44"-16,0 0 45 16,0 0-94-16,0 0 0 15,0 0-65-15,-34-28 2 0,34 44-4 16,0 14-7-16,0 3 9 16,0-2 0-16,0-8 14 15,0-8-15-15,6-4 1 16,6-6 0-16,4-5-14 15,8 0 24-15,-2 0-10 16,2 0 23-16,4 0-16 16,-10-16 4-16,-2-1-11 15,2-4 8-15,-2 1 1 16,-10-3-6-16,0 2 5 16,0 6-5-16,-6 4 10 15,6 9-15-15,6 2 2 16,4 0-19-16,2 10 9 15,10 13-11-15,-10 2 17 16,-2-3 4-16,2-7-11 0,4-8 1 16,-4-7 10-16,16 0 0 15,6-28 11-15,12-16-8 16,0-9 19-16,-18 2 11 16,-22 1-32-16,-12 9 19 15,0 14-20-15,-30 12-28 16,-38 15-63-16,0 0-409 15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05T12:00:52.207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2087 212 679 0,'0'0'98'0,"0"0"-57"0,0 0 79 15,0 0-39-15,0 0 2 16,0 0-12-16,0 0-31 16,-7-66 9-16,-19 55-13 15,-4-1-24-15,-7 1 32 16,-6 1-35-16,0-4 3 16,-6 3 8-16,-7 1-10 15,-1 0-7-15,1 0-2 16,-10 1 8-16,-3 1-6 15,-4 3-3-15,-7 2 0 16,4-3 0-16,-3 3 10 16,0 3-10-16,-7-2 0 15,9 2 8-15,-2 0-15 0,6 0 7 16,4 0 0-16,9 2-5 16,11 10 13-16,16-7-8 15,-4 1 0-15,8 0 5 16,-8-4-7-16,-3 1 2 15,4 2 0-15,0-2 1 16,6-1 0-16,10 4-1 16,-3-2 0-16,3 1 7 15,-3 3-7-15,-10 0 0 16,-4 0 0-16,14 0-7 16,3-1 14-16,7-6-7 15,3 5 0-15,4-1 2 0,-14 9-6 16,-3 0 4-16,3 0 0 15,7-3-6-15,3-3 6 16,3-6 0-16,7 7 0 16,0-3-7-16,0 5 0 15,0 5 7-15,0 1 0 16,0 2-9-16,0 0 20 16,0 0-11-16,-6 0 0 15,-8 4 2-15,1-1-5 16,-3-1 3-16,9 2 0 15,0-10-2-15,1 1 5 16,6-5-3-16,0 1 0 16,0 1 4-16,0 0-11 0,0 3 7 15,0 0 0-15,0 0-5 16,0-1 15-16,0 1-10 16,0 0 0-16,0 0 4 15,0-1-7-15,0-2 3 16,0 1 0-16,0-4-11 15,6 0 15-15,-6 3-4 16,14 0 0-16,-8 0 8 16,4 3-19-16,3 2 11 15,-6 0 0-15,0 4-3 16,6-4 10-16,-3 1-7 16,-4-4 0-16,1 5 9 15,0-5-17-15,-7-1 8 16,6-2 0-16,1-3-1 0,-7 5 4 15,10-1-3 1,-4 0 0-16,1 6 11 0,-1-4-20 16,1 1 9-16,0 2 0 15,-1 3-2-15,11 4 10 16,-4-1-8-16,10 3 0 16,-10 0 1-16,7-4-3 15,-10-2 2-15,10 1 0 16,0-4-10-16,-4-2 13 15,4 2-3-15,3-4 0 16,-9-1 3-16,15 0-6 16,-9-2 3-16,10-2 0 15,6 2-5-15,-2-1 12 16,2 3-7-16,0-4 0 16,1 5 3-16,-11-7-2 0,-3 4-1 15,-3-4 0-15,-13 1-3 16,16-1 9-16,-10-3-6 15,10 4 0-15,4-3 3 16,3 0-7-16,6 2 4 16,7-2 0-16,-3 0-3 15,3 2 9-15,0 1-6 16,6 0 0-16,-12-1 8 16,-8-2-14-16,-2 2 6 15,-11-2 0-15,-2 0-6 0,-8-1 7 16,1 1-1-1,-7 0 0-15,0 0-11 0,10-1 5 16,-4 2 6-16,8-2 0 16,-8 3-5-16,7-2 9 15,4 0-4-15,-4 3 0 16,0-4 5-16,11 4-9 16,-11 2 4-16,10-3 0 15,-10 5-7-15,0-3 10 16,11-1-3-16,-11 1 0 15,10 1-9-15,3 1 4 16,-2-1 3-16,9 1 2 16,3-1-11-16,-6-2 8 15,6 1 3-15,-9-1 0 16,-4 0 9-16,3 0-13 0,11-1 4 16,-8 0 0-16,4-2-8 15,4 2 11-15,-7 1-3 16,-4 2 0-16,4 2 5 15,6-1-15-15,-6 2 10 16,-4 0 0-16,4-3-8 16,-3 4 5-16,9-1 3 15,-6-4-7-15,6 5 8 16,7-4-6-16,-3 1 5 16,19-4 0-16,-9-2-6 15,0-3 8-15,6 0-2 16,-13 0 0-16,0 0 7 0,0 0-10 15,-7 0 3-15,-3 0 0 16,10 0-6-16,0 0 12 16,0 0-6-16,0-11 0 15,-6-3 6-15,-8 6-10 16,-9 2 4-16,-13-3 0 16,-1 7-2-16,4-6 5 15,-3-1-3-15,6 1 0 16,7-3 9-16,3-2-13 15,14-1 4-15,-4 0 0 16,3 0-7-16,0 1 10 16,-6-1-3-16,-3 0 0 15,-4 3 8-15,-3-5-10 0,-4 4 2 16,-3-1 0-16,1-4-4 16,-1 4 8-16,3-7-4 15,4 4 0-15,-3 2 7 16,-4-5-10-16,7 2 3 15,-4-5 0-15,-2 0-4 16,-1-2 7-16,10-1-3 16,-3 0 0-16,-4 1 6 15,4 1-9-15,-7 1 3 16,4 0 0-16,-10 3-1 16,6 0 1-16,0-1 0 15,-3 1-1-15,3-2 9 16,-6 1-8-16,6-2 0 15,-6 0 0-15,3 2-6 0,-4-1 6 16,1 4 0-16,-7 1-1 16,0 1 9-16,6 2-11 15,-6 0 3-15,0-1 0 16,7 2-2-16,-7 2 5 16,0 1-3-16,0-1 0 15,0-1 7-15,0 0-15 16,0-1 8-16,0-1 0 15,0-1-5-15,-7-2 13 16,-6-4-8-16,-3 4 0 16,2-6 9-16,1-3-17 15,7 0 8-15,-11 0 0 0,4-2-5 16,0 2 12-16,-4 1-7 16,4-4 0-16,0 7 4 15,-11-2-2-15,5 4-2 16,5 2 0-16,-9-2-8 15,3 2 8-15,4-2 0 16,-11 0-4-16,-9 2 13 16,0-4-10-16,-1 1 1 15,4 4 0-15,-10-1-6 16,7 1 7-16,6 2-1 16,4 3 0-16,-11 0 5 15,1 2-11-15,-7 1 6 16,0 0 0-16,-7 5-10 0,-13 2 13 15,-9 1-3 1,-14 0 0-16,0 0 5 0,-7 0-15 16,-6 0 10-16,13 0-58 15,3 0 2-15,-3 12-131 16,-6 13-110-16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05T13:14:41.351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  <inkml:brush xml:id="br1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14807 278 615 0,'0'0'292'16,"0"0"-116"-16,0 0-76 0,0 0 24 15,0 0-46 1,0 0-63-16,15-84 6 0,25 78-21 15,6 6 0-15,13 0-5 16,15 6 15-16,-10 24-10 16,4 11 0-16,-10 6 0 15,-2 6-8-15,-26 1 8 16,-8-6 0-16,-16 3-3 16,-6-5 12-16,-28-5-9 15,-24-5 0-15,-6-13 12 16,5-8-7-16,4-10 1 15,25-5-6-15,-4 0 19 16,16 0-13-16,-1-8 30 16,-2-8 0-16,3-7-35 0,6-2 39 15,-1 3-38-15,7 5 5 16,0 1 2-16,0 5 7 16,0 6-18-16,0 3 2 15,13 2-6-15,27 0-11 16,12 0 17-16,9 15 0 15,-2 8 0-15,5 5 16 16,4 0-16-16,6 0 0 16,-10 0 0-16,4-5-8 15,-16 3 8-15,-6-8-35 16,-12 2-60-16,-16-4-123 16,-2-8-100-16,-4-8-349 15</inkml:trace>
  <inkml:trace contextRef="#ctx0" brushRef="#br0" timeOffset="257">15815 368 764 0,'0'0'200'0,"0"0"-52"15,0 0-5-15,0 0-100 16,0 0-28-16,0 0-6 15,98 20 3-15,-30 18 3 16,6 6-15-16,6 2 7 0,-3 2-8 16,2-2 7-16,8-5-6 15,-14-8 0-15,-14-7-64 16,-4-16-180-16,-15-10-62 16,-34 0-419-16</inkml:trace>
  <inkml:trace contextRef="#ctx0" brushRef="#br0" timeOffset="429">16313 477 581 0,'0'0'212'0,"0"0"-77"16,0 0 11-16,0 0-39 16,0 0-59-16,0 0-38 15,-92 2-3-15,64 45-7 16,0 9 1-16,4 5-1 0,-4 3-18 15,10-2-195-15,9-6-498 16</inkml:trace>
  <inkml:trace contextRef="#ctx0" brushRef="#br0" timeOffset="1489">16980 303 899 0,'0'0'207'0,"0"0"-68"15,0 0-1-15,0 0-32 16,0 0-67-16,0 0-16 16,0-43-23-16,9 81 0 15,3 18-8-15,-5 9 26 16,-1-1-15-16,9-6-3 15,-9-3 0-15,-6-18-2 16,0-9 4-16,0-13-2 16,6-9 0-16,-6-6 16 15,0 0-6-15,0 0 3 16,0-18-9-16,0-18 11 0,-12-10-5 16,-9-5-10-1,8-6 0-15,-2-3 18 0,3 0-18 16,5 9 0-16,1 13 0 15,6 13-6-15,0 12 8 16,0 10-2-16,0 3 0 16,0 0-21-16,25 10 17 15,24 24 3-15,-3 7 1 16,0 4-11-16,0 4 14 16,-12-3-3-16,6 0 0 15,-15-5 13-15,-13-4-23 16,-12-10 10-16,0-4-7 0,0-3-3 15,-18-3-23 1,-22-8 19-16,-13-2 10 0,13-7-7 16,0 0 3-16,13 0 8 15,14 0 0-15,1 0-4 16,12 0 10-16,0 0-6 16,0 0 0-16,0 0-25 15,0 0 25-15,34 0-20 16,18-4 20-16,28-14-8 15,-9-3 13-15,9-2-5 16,-7 0 0-16,-20 0 13 16,-1 3 1-16,-24-3-8 15,-1 2 5-15,-21-2 46 16,-6 2-42-16,0-1 18 16,0 3-4-16,0 4-20 0,-6 7 11 15,0 7-20 1,-3 1 0-16,9 0-9 0,0 0 3 15,0 24 6-15,0 12-3 16,0 1 15-16,28-2-20 16,-1-4 8-16,-2-5 0 15,15-9-17-15,-13-6 19 16,7-9-2-16,-15-2 0 16,8 0 11-16,-14-7-4 15,5-19-7-15,-9-2 1 16,-9-3-3-16,0-2 8 15,0 2-6-15,0 1 0 0,0 4 11 16,-15 8-12 0,9 11 1-16,-7 2 0 0,13 5-17 15,0 0 13-15,0 0 0 16,0 12 2-16,0 17-5 16,0 9-3-16,0 0 10 15,7-2-19-15,5 0 9 16,-6-3-26-16,3-5 14 15,4-5 10-15,-13-8-33 16,0-5 41-16,0-4-18 16,0-4-23-16,-13-2-2 15,-21 0-33-15,-27 0-84 16,-4 0-117-16,-8-23-307 16</inkml:trace>
  <inkml:trace contextRef="#ctx0" brushRef="#br0" timeOffset="1794">17465 53 615 0,'0'0'222'0,"0"0"-75"16,0 0-31-16,0 0 17 16,0 0-79-16,0 0-50 15,0-46-4-15,-12 56-9 16,12 13 9-16,0 0 0 15,0-5 3-15,0-2-3 16,37-5 0-16,3-5 0 0,0-6 21 16,-6 0-5-16,-7 0-9 15,-8-6 5-15,-4-13-3 16,-15-4 14-16,0-3-23 16,-15 6-9-16,-37 5 4 15,-16 15-55-15,-3 0-105 16,10 18-169-16,30 17-299 15</inkml:trace>
  <inkml:trace contextRef="#ctx0" brushRef="#br0" timeOffset="-9528">40 966 388 0,'0'0'337'0,"0"0"-140"15,0 0-64-15,0 0-4 0,0 0-9 16,0 0-55-16,0 0 17 15,0 0-43-15,0 0-19 16,-12-51 21-16,12 51-40 16,0 10-1-16,-6 33 0 15,0 21 17-15,6 13-10 16,-7 2-7-16,7-5 7 16,0-7-11-16,0-12 4 15,0-13 0-15,7-14 0 16,5-13 16-16,0-10-16 15,-12-2 0-15,0-3 1 16,0 0 12-16,0-3-9 0,0-25 3 16,0-18-7-16,0-13 16 15,0-18-13 1,6-15-3-16,16-2 3 0,-10 2-11 16,10 12 14-16,-10 25-6 15,-6 16 0-15,-6 19 13 16,0 15-15-16,0 5 2 15,6 0-8-15,22 8-6 16,6 29-1-16,18 20 15 16,0 12-3-16,-6 5 16 15,0 0-21-15,-12-2 8 16,0-9 0-16,-16-9-16 16,4-11 9-16,-22-12 0 0,0-8 6 15,0-8-41 1,-34-4 42-16,-6-3-19 0,-12-6 14 15,12-2-11-15,0 0 23 16,12 0-7-16,10 0 0 16,6 0 13-16,5 0-18 15,-2 0 5-15,9 0 0 16,0 0-16-16,0 0 4 16,28-2-14-16,18-9 24 15,12-10 4-15,16-7 0 16,0-5-2-16,-10-5 0 15,4 0 10-15,-22 2-3 16,-12 5 1-16,-16 3 19 16,-11 5-25-16,-7 5 36 15,0 3-28-15,0 7-9 0,0 3 15 16,0 5-14-16,0 0-2 16,-7 0 0-16,-5 5 1 15,12 21-8-15,-6 7 7 16,6 8 0-16,0 0-10 15,6-5 11-15,22-6-1 16,3-12 0-16,-4-8-12 16,1-10 2-16,3 0 8 15,2-4 2-15,7-27 3 16,6-8 5-16,-12-2-8 16,-6 1 0-16,-16 4 12 15,-12 3-7-15,0 2-5 0,0 8 4 16,0 5 7-1,-6 4-3-15,0 8-8 0,0 3 0 16,6 1 10-16,0 2-25 16,0 0 15-16,0 11-7 15,12 24-12-15,22 5 23 16,-3 4-4-16,2-6 0 16,1 0 0-16,0-4-13 15,-9-4 13-15,-10-5-2 16,-3-3-11-16,-6-5-8 15,-6-4-3-15,-6-1-11 16,-46-4-35-16,-9-3-12 0,-10-5-109 16,3 0-42-16,10 0-81 15,12-29-138 1</inkml:trace>
  <inkml:trace contextRef="#ctx0" brushRef="#br0" timeOffset="-9225">710 874 244 0,'0'0'252'16,"0"0"-76"-16,0 0-28 16,0 0-44-16,0 0 7 15,0 0-73-15,-40-67-17 16,40 67-21-16,0 5 1 16,6 9-8-16,16 0 7 0,-4-3 0 15,10-9-2 1,-3-2 9-16,2 0-7 0,1-13 24 15,-10-12-24-15,-18-1 53 16,0-5-3-16,0 6-4 16,0-1-8-16,-6 8-36 15,-22 8-4-15,4 7-3 16,2 3-2-16,4 0 0 16,3 18-41-16,15 16-80 15,0 1-46-15,40 2-153 16</inkml:trace>
  <inkml:trace contextRef="#ctx0" brushRef="#br0" timeOffset="-7604">1672 702 726 0,'0'0'215'0,"0"0"-45"0,0 0-59 15,0 0 13-15,0 0-50 16,0 0-37-16,0-64-19 16,0 86-15-16,0 23-3 15,12 19 0-15,16 13 13 16,-3 4-8-16,-13 1-5 16,9-4 0-16,-2-5 2 15,-10-12 5-15,9-13-7 0,-11-14 0 16,-7-16-26-1,0-10 8-15,0-8-32 0,0 0 50 16,0-22-11-16,-19-10 15 16,-15-2-4-16,-6 1 0 15,0-3 3-15,-6 1-8 16,6 7 5-16,13 2 0 16,8 8-6-16,-2 8 10 15,21 5-4-15,0 5 0 16,0 0-7-16,0 0 0 15,27 0-30-15,35 0 37 16,9 0-6-16,15 0 13 16,0 0-7-16,-13-4 0 0,-14-5 9 15,-13-1-4 1,-12 2-4-16,-19 3-1 0,-9 0 34 16,-6 3-29-16,0-6 39 15,0 3-10-15,0-3-33 16,-21 0 16-16,-4 6-17 15,-9 2 0-15,1 0-6 16,5 0 9-16,9 20-3 16,1 6 0-16,9 4 5 15,9-2-17-15,0 2 12 16,0-3 0-16,34-7-10 16,-7-5 6-16,7-9 4 0,-9-6-1 15,8 0 7 1,-5 0-4-16,-9-8-2 0,2-10 0 15,-15-5 2-15,-6-5 10 16,0 0-12-16,0 1 4 16,0 8 4-16,0 9 11 15,0 5-16-15,0 5-3 16,0 0 1-16,0 0-1 16,0 0-2-16,0 23-3 15,0 7 5-15,6 1-1 16,28-1 1-16,-9-4 0 15,9-11-8-15,-1-4 10 16,-8-6-2-16,3-5 0 16,-10 0 7-16,-3 0-5 15,-2-16-2-15,-7-4 0 0,-6-8 1 16,0 0 12-16,0 2-13 16,0 6 0-16,0 10 7 15,0 4-8-15,0 6 1 16,6 0-8-16,16 0-1 15,-4 13-8-15,10 10 17 16,-1-1 0-16,-14 0 12 16,5-7-22-16,4-4 10 15,-16-7 0-15,0-1-4 16,6-3 7-16,-12 0-3 16,9 0 0-16,-2 0 7 15,5-10-4-15,-6-8-3 0,0-5 0 16,9 0-6-16,-2 1 17 15,-1 8-11-15,-6 4 0 16,3 5 7-16,-9 5-19 16,7 0 12-16,5 0-5 15,0 10-11-15,10 13 12 16,5 5 4-16,-2 0 0 16,9-2 4-16,6-6-10 15,-7-7 6-15,-2-6 0 16,3-4-6-16,-6-3 16 15,-10 0-10-15,4-18 0 16,2-10 4-16,-2-5-4 16,2-3 0-16,-2 3 0 0,-10 7-6 15,10 5 16-15,-16 9-10 16,6 7 0-16,-6 5 6 16,0 0-26-16,22 0 20 15,-6 0 0-15,8 8-13 16,-8 5 17-16,-4-6-4 15,-2-2 0-15,-4-2 0 16,-12-1-7-16,0-2 7 16,0 0 0-16,0 0 9 15,0-17 4-15,0-7-13 16,-28 2 0-16,10 4 6 16,-16 4-17-16,16 7 11 0,2 4 0 15,10 3-14-15,6 0 2 16,0 24 7-16,0 11 3 15,0 6 4-15,28 0-14 16,12-7 12-16,-10-7 0 16,20-9-8-16,-14-10 3 15,4-6 5-15,0-2 0 16,-6 0 5-16,0-10-8 16,-6-13 3-16,-22-2 0 15,6-6 5-15,-12-3 12 16,0 2-15-16,0 1-2 15,0 8 10-15,-6 10 11 0,6 8-21 16,-6 5 4-16,6 0-4 16,0 5-16-16,0 23 16 15,0 11-6-15,12 2 15 16,22-1-18-16,18-5 9 16,6-3-28-16,10-7-37 15,6-7-184-15,-3-10-101 16</inkml:trace>
  <inkml:trace contextRef="#ctx0" brushRef="#br0" timeOffset="-4641">4791 536 702 0,'0'0'245'15,"0"0"-73"-15,0 0-1 16,0 0-77-16,0 0-3 15,0 0-59-15,0-121-32 16,0 168 0-16,0 17 0 0,0 13 0 16,0 7 0-16,0 1 13 15,0-6-13-15,13-3 0 16,8-9 0-16,4-9-2 16,-4-14 10-16,4-16-16 15,-4-10 6-15,-14-13-42 16,-1-5 30-16,9 0-42 15,-15-3 51-15,0-31-15 16,0-5 5-16,-21-5 13 16,-32-5-5-16,-8 0 3 15,-4 6-8-15,4 5 12 16,9 10 0-16,5 5-6 16,14 10 9-16,14 3-3 0,13 5 0 15,6 5 10 1,0 0-21-16,40 0-15 0,18 0 26 15,22 12 6-15,0-1 6 16,0-6-12-16,-21-2 0 16,-7-1 9-16,-18-2-7 15,-13 0-1-15,-9 0-1 16,-12 0 18-16,0 0-10 16,0 0 14-16,0 0 7 15,0 1-25-15,0 3 17 16,13 1-21-16,14 8-1 15,7 2-16-15,12 11 20 0,0 2-3 16,7 5 0-16,-13 3 6 16,-7-3-14-1,1 3 8-15,-9-5 0 0,2-1-7 16,-14-7 6-16,-13-4-6 16,0-10 7-16,0-6-37 15,0-3 34-15,-28 0-3 16,3 0 6-16,-8-8 4 15,14-15 3-15,10-2-7 16,9-6 0-16,0-7 4 16,40-8-15-16,15-1 11 15,4 7 0-15,-1 4 0 16,-12 13 11-16,-12 8-11 16,-6 9 0-16,-10 4-1 15,4 2-14-15,-4 0 15 0,4 0 0 16,-10 0-8-16,-6 2 9 15,0 6-1-15,-6-5 0 16,9 0 2-16,-9-3-13 16,0 0 11-16,0 0 0 15,0 0 4-15,0 0 13 16,0 0-13-16,0 0 14 16,-15 0-12-16,-10-3 11 15,-2-2-17-15,-1 2 0 16,16 3 3-16,-1 0 6 15,-2 0-15-15,3 18 6 16,6 18-8-16,6 7-9 16,0-2 17-16,0-2 0 15,18-6-13-15,16-10 24 16,0-8-11-16,0-7 0 0,-10-8 6 16,4 0 2-16,-10 0-7 15,-2-13-1-15,-4-13 15 16,0-4 1-16,-3-9-10 15,-2 4 15-15,-7-1-19 16,0 10 48-16,0 9-32 16,0 6-8-16,0 6 15 15,0 5-11-15,0 0-9 16,0 0-5-16,0 5-22 16,0 23 15-16,12 10-1 0,22 4 8 15,-1-1-6-15,7-8 22 16,-3-5-16-16,12-8 0 15,-12-10 4-15,12-5-15 16,-18-5 11-16,-3 0 0 16,0-2 2-16,-4-21 17 15,-2-9-19-15,-10 0 0 16,-12-4 11-16,0 1-8 16,0 7-3-16,0 10 0 15,0 7-7-15,0 8 25 16,0 3-25-16,0 0 7 15,0 0-25-15,18 26 14 16,10 8 9-16,6-2 2 0,6 0-11 16,-6-7-2-16,-4-7 8 15,4-5 1-15,0-7-5 16,-6-6-8-16,2 0 16 16,4 0 1-16,-12-14-5 15,2-15 21-15,-18-1-16 16,1-5 0-16,-7-7 12 15,0 6-11-15,-7 1 2 16,-11 7-3-16,-4 10 0 16,-2 8 21-16,8 7-21 15,16 3 0-15,0 0-23 16,0 8 19-16,0 25-17 16,0 8 21-16,16-3-5 15,8-2 3-15,10-8 1 0,12-10-1 16,-6-6-1-16,6-8-14 15,-6-4 17-15,-6 0 0 16,-6 0-3-16,-4-18 21 16,-8-3-18-16,-4-7 0 15,-12 0 12-15,0-3-5 16,0-2-4-16,0 5-3 16,-6 7 21-16,-9 8-5 15,8 8-10-15,1 5-6 16,6 0 1-16,0 0-11 15,0 16-16-15,0 13 26 16,0 8-9-16,13-1 19 16,14-6-10-16,7-4 0 0,12-10-11 15,0-9 4 1,13-7-6-16,14 0 13 0,-11-7-6 16,2-21 17-16,-11-6-11 15,-13-4 0-15,-13-7 5 16,-15 0 7-16,-12-6-7 15,0-7 9-15,0 1 33 16,-33 4-45-16,2 4 27 16,-3 13-22-16,6 11 1 15,16 11 3-15,6 13-11 16,0 1 0-16,6 12-3 16,0 34-8-16,0 18 11 0,6 8 0 15,28-4 3 1,12-4-13-16,12-9 10 0,-5-15-2 15,14-12-5-15,-8-10-9 16,-7-13 14-16,3-5 2 16,-15 0 0-16,0-20-3 15,-9-16 4-15,-10-10-1 16,-2-5 2-16,-19-6 15 16,0-4-17-16,0 3 0 15,-13 7 4-15,-14 7-2 16,8 13 1-16,-2 14-3 15,9 6 11-15,5 6 2 0,7 5-26 16,-12 13 12-16,-3 36-10 16,9 20-4-16,6 5 15 15,0 5 0-15,0-5-2 16,12-7 19-16,28-9-21 16,15-14 4-16,-3-11 0 15,7-11-17-15,2-8 11 16,-9-12 6-16,1-2-6 15,-7 0 24-15,-12-12-17 16,-7-14-1-16,-8-7 0 16,-13-6 0-16,-6-7 4 15,0 3-4-15,0 4 0 16,-12 11 17-16,-7 10-14 16,4 8-3-16,9 7 3 15,-1 3-20-15,1 0 10 0,6 31 3 16,-6 11-9-16,6 6 23 15,0-2-10-15,0-6 0 16,31-8 1-16,9-12-17 16,6-5 19-16,3-10-3 15,-3-5 0-15,-6 0 12 16,6-5-9-16,-6-18-3 16,-3-2 0-16,-3-4-4 15,-6 4 9-15,-10 0-5 16,-3 5 0-16,-2 9 12 15,-7 5-17-15,0 6 5 16,9 0-6-16,-8 0-7 16,5 8 4-16,0 7 9 0,-3 1-1 15,-3-6 8-15,1-2-11 16,-7-3 4-16,0-5 0 16,0 0-13-16,0 0 17 15,0 0-4-15,0 0 9 16,0-5 6-16,0-13-14 15,0-4-1-15,-7 3 0 16,-8 4-14-16,-3 4 14 16,-4 6 0-16,4 5-3 15,-1 0-9-15,-2 11 2 16,2 19 9-16,4 6 1 16,15 3-19-16,0-2 20 0,0-6-1 15,6-5 0 1,22-9 11-16,6-8-15 0,-10-7 4 15,4-2 0-15,6 0 2 16,-10-28 5-16,4-8-7 16,-7-10 0-16,-2-12 17 15,-7-7-12-15,-12-6-5 16,0 4 0-16,0 9 30 16,-18 14-27-16,-4 19 13 15,16 12 6-15,0 13-6 16,6 0-32-16,0 13 12 15,0 33-5-15,0 18-4 0,6 7 15 16,22 1-2-16,-1-4 0 16,4-9-20-16,3-5-30 15,12-13-107-15,6-15-160 16,10-21-242-16</inkml:trace>
  <inkml:trace contextRef="#ctx0" brushRef="#br0" timeOffset="-3651">9669 429 916 0,'0'0'190'0,"0"0"-5"0,0 0-56 16,0 0-41-16,0 0-6 15,0 0-78-15,0 0-4 16,-34-29 0-16,34 89 12 16,6 11-9-16,22 1-3 15,-10-3 0-15,10-6-1 16,-16-6 9-16,6-14-8 16,-8-12 0-16,2-16 14 15,-6-7-19-15,-6-5 5 16,6-3 0-16,-6 0 16 0,16-3-7 15,-4-23-1 1,0-7-8-16,1-5 19 0,2 4-23 16,-9 6 4-16,12 5 0 15,-8 13-12-15,8 5 12 16,1 5-8-16,2 0 8 16,19 2-32-16,-6 19 22 15,-16-3 4-15,4 0-2 16,-16-6-10-16,-6 1-4 15,0-2 2-15,0-3 20 16,-28-3-26-16,10-3 17 16,2-2 9-16,10 0 0 15,6 0 0-15,0 0 8 16,0 0-8-16,0 0 0 16,0 0 5-16,0 0-16 0,16 0 11 15,2 0-10 1,16-10 0-16,6-6 10 0,0-4 0 15,-9 2 1-15,2-3 14 16,-5-2-13-16,-10 3-2 16,-11 2 2-16,8 5 31 15,-15 7-32-15,0 2 25 16,0 4-15-16,0 0 5 16,0 0-31-16,0 0 15 15,0 0-13-15,18 16-2 16,16 7 13-16,0-6 2 15,12-4-2-15,-6-8 3 16,6-5-5-16,0 0 4 16,-6 0 0-16,0-15 0 0,-6-3 10 15,-9 0-10-15,-10 0 16 16,-9 3-15-16,-6 0 54 16,0 4-19-16,0 4-29 15,0 2 6-15,-6 5-2 16,-9 0-11-16,-4 30 0 15,-2 29 6-15,2 20-11 16,7 14 5-16,3 9 0 16,9 8-3-16,0-1 8 15,0-1-5-15,0-12 0 16,21-9 14-16,-2-15-21 16,-4-21 7-16,-15-17 0 15,0-19-7-15,0-7 12 0,-22-8-5 16,-36 0 0-16,-28 0 6 15,-15-21 6-15,2-9-12 16,7-5 0-16,18-5-9 16,28-3-50-16,40-8-39 15,6-8-96-15,52-13-332 16</inkml:trace>
  <inkml:trace contextRef="#ctx0" brushRef="#br0" timeOffset="-2609">11448 506 870 0,'0'0'214'0,"0"0"-64"16,0 0-25-16,15-146 8 15,-15 128-60-15,0 7-36 16,0 9 34-16,0 2-70 16,0 5 6-16,7 44-7 15,20 24-4-15,-2 33-2 16,2 11 6-16,-14 7 0 16,-13 5 1-16,0-1 7 15,0-13-8-15,-6-15 0 16,-7-23-12-16,13-24 10 0,0-23-46 15,0-14 15-15,0-13 21 16,19-3 12-16,15-3 0 16,5-36 10-16,1-18 2 15,-6-20-13-15,-15-6 1 16,-19-2-22-16,0 12 21 16,-40 12-62-16,-25 10 22 15,-9 12 18-15,13 11 2 16,21 10 10-16,15 10 7 15,19 2 4-15,6 6-9 16,0 0 7-16,0 0-18 0,46 0-13 16,13 0 33-16,15 0 6 15,-1 0-6-15,-8-3 0 16,-13-13 7-16,-12-2 4 16,0-5-7-16,-6-5 40 15,-13-3-29-15,-2 0 40 16,-13-2-24-16,0 2-8 15,-6 4 31-15,0 9-49 16,0 8 32-16,0 5-11 16,0 5-18-16,0 0 5 15,0 0-13-15,0 0 0 16,0 0-10-16,0 0 6 16,0 0 4-16,0 0 0 15,0 0 6-15,0 0-22 0,6 0 16 16,3 5 0-16,-2 12-12 15,5 9 20-15,0 12-8 16,-3 8 0-16,4 13 12 16,-1 5-20-16,-12-2 8 15,12-2 0-15,-12-3-7 16,0-8 16-16,9-11-9 16,-9-8 0-16,0-9 11 15,7-10-15-15,-7-7 4 16,0-4 0-16,0 0 7 15,0 0 6-15,0-2 4 16,0-25 25-16,0-12-37 0,0-18 13 16,-28-7-18-16,3-8 0 15,-2-4-10-15,-1 7 16 16,3 5-6-16,19 15 0 16,-3 11 6-16,9 13-25 15,0 9 19-15,0 9-22 16,28 4 18-16,12 3-41 15,18 0 44-15,4 5-1 16,-10 16-12-16,-18-1-3 16,-16-1 13-16,-12 0-4 15,-6-1-4-15,0 0-42 16,-12 5-2-16,-34 0 7 16,-6 3-55-16,-10 0-67 0,22-6-103 15,28-10-72-15</inkml:trace>
  <inkml:trace contextRef="#ctx0" brushRef="#br0" timeOffset="-1860">12330 388 650 0,'0'0'207'16,"0"0"-36"-16,0 0-9 15,0 0-35-15,0-136 2 16,0 134-98-16,0 2 19 15,0 0-42-15,0 2 7 0,-6 40-28 16,0 17 13 0,6 12 0-16,0 3 8 0,0-3 4 15,18-3-12-15,4-11 0 16,2-8 12-16,4-18-22 16,-7-8 10-16,4-13 0 15,-3-5-4-15,-4-5 4 16,4 0 0-16,-10-12 0 15,-6-16-3-15,-6-11-10 16,0-2 10-16,-28 0-39 16,-18 5 33-16,0 3-14 15,12 10 23-15,16 8 0 16,-4 7 13-16,22 3-7 16,0 3-6-16,0 2 0 15,0 0-8-15,0 0-11 0,28 0 19 16,6 0 0-16,6 0 15 15,-6 0-16-15,-4 0 1 16,-8 0 0-16,-4 0-5 16,-2 0 22-16,8 0-17 15,-8 0 1-15,-4 0 15 16,0 0-10-16,-6 0-6 16,0 0 0-16,16 10-9 15,6 15 16-15,2 8-7 16,10 3 0-16,-6 0 10 15,0 0-17-15,0-1 7 16,-10-3 0-16,4-2-8 0,-10-7 22 16,-2-8-14-16,-10-7 0 15,-6-5 8-15,0-3-20 16,0 0 12-16,0 0 0 16,-28-3 18-16,-6-19-6 15,10 3-1-15,-4-1-11 16,16-1 9-16,12-2-19 15,0-3 10-15,0-2 0 16,12 3-20-16,28-1 30 16,6-2-10-16,7 0 0 15,8 0 0-15,-9 10-13 16,0 3 13-16,-12 5-28 16,-12 5 27-16,-9 2-90 0,-19 3-55 15,0 0-190 1</inkml:trace>
  <inkml:trace contextRef="#ctx0" brushRef="#br0" timeOffset="-1284">13670 646 880 0,'0'0'148'15,"0"0"-23"-15,0 0 25 16,0 0-77-16,0 0 2 16,0 0-63-16,0 0 3 15,92-34-16-15,-18 27 1 16,3 2 0-16,3 5 7 15,0 0 6-15,-13 0-26 16,-8 0-5-16,-26 0-153 0,-8 0 10 16,-25 15-96-16,0 8-9 15</inkml:trace>
  <inkml:trace contextRef="#ctx0" brushRef="#br0" timeOffset="-1140">13695 846 301 0,'0'0'366'15,"0"0"-215"-15,0 0-75 16,0 0-58-16,0 0 53 16,0 0-37-16,239 12-14 15,-140-7 0-15,-13 3-10 16,-6-1-20-16,-13-2-316 16</inkml:trace>
  <inkml:trace contextRef="#ctx0" brushRef="#br1" timeOffset="23118">4607 2652 515 0,'0'0'211'0,"0"0"-72"15,0 0-30-15,0 0 5 16,0 0-8-16,0 0-44 16,0 4 20-16,0-4-27 15,0 0-7-15,0-1 8 16,12-21-43-16,1-7 0 16,8-8 8-16,4 2-20 15,-4-4 18-15,4 11-19 16,-4 8 0-16,-2 8-2 15,-4 9 2-15,-3 3 0 16,7 0 0-16,8 17-9 16,1 20 0-16,-9 9 8 15,2 5-7-15,-9-5-6 16,1-9 10-16,2-14 4 16,-9-9-2-16,-6-12 7 0,6 1-1 15,-6-3-4-15,0 0 1 16,0 0 24-16,0 0-25 15,0-10 0-15,0-8 0 16,0-4 10-16,13-1-15 16,-1 1 5-16,9-4-1 15,-2 3-10-15,9-2 12 16,-1 7-1-16,-8 5 0 16,-7 11 1-16,3 2-10 15,-2 0 5-15,8 15-11 16,-9 8 9-16,1 2-10 15,-1 2 14-15,-3-8 2 0,-3-5 0 16,-6-8-8-16,0-6 8 16,0 0 0-16,6 0 5 15,-6 0 4-15,7 0-1 16,-7-14-8-16,12-6 10 16,-3-9-17-16,-3 6 7 15,7 0 0-15,-7 3-10 16,6 9 10-16,3 4-4 15,-2 5 3-15,8 2-3 16,4 0-4-16,2 4 8 16,7 27-19-16,-3 3-1 15,-9 3-57-15,2 2-20 16,4-1-28-16,-1-9-94 0,13-6-99 16</inkml:trace>
  <inkml:trace contextRef="#ctx0" brushRef="#br1" timeOffset="23359">5858 2521 295 0,'0'0'523'15,"0"0"-396"-15,0 0-46 16,0 0 21-16,0 0-53 0,0 0-38 15,12-20 1-15,43 7 10 16,4 4-22-16,21-5 9 16,0 5-9-16,-10 0-32 15,-8 4-146-15,-28 5-154 16</inkml:trace>
  <inkml:trace contextRef="#ctx0" brushRef="#br1" timeOffset="23590">5978 2376 524 0,'0'0'202'16,"0"0"-37"-16,0 0-53 16,0 0-29-16,0 0 16 0,0 0-65 15,-13-31-10-15,13 31-24 16,0 11 4-16,25 17-12 15,-4 7 8-15,4 9 0 16,-10 2-8-16,-8 5 6 16,-7 0-49-16,6-2-176 15,-6-8-382-15</inkml:trace>
  <inkml:trace contextRef="#ctx0" brushRef="#br1" timeOffset="24083">6476 2410 704 0,'0'0'174'0,"0"0"-79"15,0 0-4-15,0 0-42 16,0 0-12-16,0 0-37 15,6-39 0-15,18 39-6 16,4 0 7-16,0 2-1 16,-4 16 0-16,4 4-11 15,-4 7 5-15,-8 2 4 16,-4 0 2-16,-6-8-7 0,-6-3 9 16,0-12-2-16,6-3 0 15,-6-5 5-15,7 0 6 16,2 0-6-16,-9 0 17 15,0-16 35-15,0-7-42 16,6-2 17-16,0-3-12 16,0 0-5-16,0 5 14 15,0 7-21-15,4 6-1 16,-4 8-7-16,6 2-1 16,10 0 1-16,8 0-2 15,4 10-7-15,6 10 2 16,-6 6-3-16,0 5-6 0,-4-3 10 15,-2 3-37-15,-9-4 7 16,2 1-67-16,-9-5-143 16,4-4-175-16</inkml:trace>
  <inkml:trace contextRef="#ctx0" brushRef="#br1" timeOffset="24609">7321 2378 621 0,'0'0'173'0,"0"0"-93"0,0 0 24 15,0 0-63-15,0 0-13 16,0 0-17-16,61-125-4 15,-27 119-7-15,-3 6 0 16,9 0-1-16,-13 1-11 16,1 25 12-16,-10 9-19 15,-5 4 17-15,-13 2-9 16,0-3 7-16,0-4 4 16,0-11-41-16,0-11 26 15,0-9-6-15,0-3 21 0,9 0-8 16,9-3 22-16,1-23-2 15,8-8 16-15,7-1-4 16,-9-3 22-16,-10 5-17 16,-3-3 7-16,-12 8 19 15,0 3-33-15,0 4 20 16,0 11-3-16,0 6-28 16,0 4 11-16,0 0-22 15,0 0-23-15,0 16 14 16,0 20 9-16,0 0 7 15,0 3-7-15,7-1 6 16,39-5 3-16,9-2-9 16,-3-3-7-16,13-7-7 15,2-4-93-15,13-9-73 16,-15-8-447-16</inkml:trace>
  <inkml:trace contextRef="#ctx0" brushRef="#br1" timeOffset="24898">8316 2417 817 0,'0'0'141'0,"0"0"-66"15,0 0 42-15,0 0-52 16,0 0-27-16,0 0-14 16,13-4-15-16,27 4-9 15,27-3 0-15,25-3 8 16,13 1-6-16,9 0-2 16,-1-3-18-16,-20 0-89 15,-35 3-66-15,-37 5-81 16</inkml:trace>
  <inkml:trace contextRef="#ctx0" brushRef="#br1" timeOffset="25122">8476 2210 638 0,'0'0'210'0,"0"0"-87"0,0 0 3 15,0 0-51-15,0 0-45 16,0 0-27-16,25 31 13 16,-13 17-12-16,3 11 0 15,-2 6 5-15,8 8-4 16,-8-4-5-16,5-3-163 16,3-12-364-16</inkml:trace>
  <inkml:trace contextRef="#ctx0" brushRef="#br1" timeOffset="25720">9251 1862 716 0,'0'0'351'15,"0"0"-233"-15,0 0-6 16,0 0-38-16,0 0-27 16,0 0-47-16,-53-5-1 15,44 66-3-15,3 11 4 16,-6-1 0-16,12 4-1 0,-6-4 12 16,6-4-11-16,0-3 0 15,0-11 11-15,0-9-18 16,12-14 7-16,-6-9 0 15,0-11-6-15,-6-7 19 16,0-3-13-16,0 0 3 16,0-11 8-16,0-16-5 15,0-10-6-15,0-1 0 16,0-3-1-16,0-2 12 16,0 2-11-16,9 8 0 0,10 7-3 15,-1 14-10 1,16 6 9-16,6 6 2 0,0 0-7 15,6 6-16-15,-12 17 14 16,-22 2-16-16,-6 3-17 16,-6-2 21-16,0-1-47 15,-12 1 31-15,-16-8 33 16,4-3 7-16,-4-2-1 16,16-5 0-16,0-4 6 15,2 2-12-15,10-1 6 16,0 0 0-16,0 5 0 15,10-1 13-15,30 5-13 16,24-3 0-16,16-2-5 16,12 0 3-16,16-2-95 15,-16-5-112-15</inkml:trace>
  <inkml:trace contextRef="#ctx0" brushRef="#br1" timeOffset="26105">10514 2228 769 0,'0'0'148'0,"0"0"-93"16,0 0 23-16,0 0-14 15,0 0-64-15,0 0 0 16,120-10 4-16,-19 10 3 16,16 4-1-16,-3 2-6 15,-16 2-51-15,-31-1-112 16,-27 1-141-16</inkml:trace>
  <inkml:trace contextRef="#ctx0" brushRef="#br1" timeOffset="26193">10674 2419 491 0,'0'0'215'15,"0"0"-94"-15,0 0-20 0,0 0-101 16,0 0 12-16,0 0-2 15,193 16-10-15,-94-15-9 16,14-1-222-16,-2 0-431 16</inkml:trace>
  <inkml:trace contextRef="#ctx0" brushRef="#br1" timeOffset="26604">11866 2070 756 0,'0'0'191'0,"0"0"-93"16,0 0-26-16,0 0-53 15,0 0 11-15,0 0-29 16,141-23 1-16,-88 33-2 16,-13 17-2-16,-10 2-7 15,-14 7 9-15,-16 2-7 0,0 0-2 16,-28 7 3 0,-24 0 6-16,-16 3-2 0,4-4 11 15,2-6 2-15,31-13-11 16,10-4 1-16,21-8-3 15,0-3 2-15,21 3 0 16,32-5 21-16,20-6-12 16,20-2 21-16,17 0-30 15,10 0-3-15,-6 0-92 16,0-5-257-16</inkml:trace>
  <inkml:trace contextRef="#ctx0" brushRef="#br1" timeOffset="26989">12840 1552 762 0,'0'0'165'15,"0"0"-41"-15,0 0-41 16,0 0 17-16,0 0-24 0,0 0-55 16,-98-52 8-16,76 64-29 15,4 31 0-15,-10 32-8 16,16 19 18-16,0 16-10 15,12 11 1-15,0-6 8 16,0-1 2-16,30-1-11 16,-2-9 0-16,12-6-6 15,12-19-4-15,16-15-132 16,18-16-144-16,12-18-404 16</inkml:trace>
  <inkml:trace contextRef="#ctx0" brushRef="#br1" timeOffset="27949">13332 2376 294 0,'0'0'651'0,"0"0"-470"16,0 0-56-16,0 0-25 16,0 0-13-16,-40-135-66 15,40 119 8-15,6 6-29 16,22 1 11-16,3 5-16 15,15 4 5-15,-6 0 0 16,6 5-8-16,-6 18 8 16,-7 5 0-16,-5 6-1 0,-16-1-25 15,1-5 25 1,-13-8-19-16,0-7 14 0,0-10-1 16,0-1-3-16,0-2 10 15,0 0 15-15,0 0-15 16,0-2 42-16,0-16-24 15,0-8-13-15,9 1 16 16,9-6-12-16,10-2-4 16,-3 5-5-16,2 6 8 15,-8 6-11-15,2 9 3 16,-2 7-5-16,8 0-2 16,1 7-1-16,-3 13 8 15,-4 3 0-15,-3 0-4 16,-11-5-9-16,-1-3 12 0,3-2 1 15,-9-8-11-15,0-3 13 16,6-2-2-16,-6 0 5 16,0 0-1-16,6 0 20 15,0-2-20-15,13-19-2 16,-4-1 3-16,4-1 3 16,2 0-8-16,-2 7 0 15,-4 6 5-15,10 10-21 16,2 0 13-16,-2 5-25 15,15 26-21-15,0 11-85 16,6 3-17-16,0 3-87 16,3-7-318-16</inkml:trace>
  <inkml:trace contextRef="#ctx0" brushRef="#br1" timeOffset="28193">14644 2192 852 0,'0'0'79'0,"0"0"-33"16,0 0 7-16,0 0-39 15,0 0 15-15,0 0-27 16,203-5-1-16,-123 1 1 15,6-2-2-15,-12 1-86 0,-28 2-170 16</inkml:trace>
  <inkml:trace contextRef="#ctx0" brushRef="#br1" timeOffset="28390">14881 2010 775 0,'0'0'150'16,"0"0"-49"-16,0 0-12 16,0 0-85-16,0 0 11 15,0 0-22-15,0 77 19 16,0-31-12-16,0 4 0 0,0 3 9 16,0 0-21-1,0-2-51-15,0-2-314 0</inkml:trace>
  <inkml:trace contextRef="#ctx0" brushRef="#br1" timeOffset="29358">15385 2008 757 0,'0'0'210'0,"0"0"-124"16,0 0 33-16,0 0-47 15,0 0-7-15,0 0-44 16,-28-72-7-16,28 77-28 16,0 26 4-16,0 10 10 15,0 5-2-15,16-2 14 16,-10-1-12-16,0-6 0 15,-6-7 4-15,6-10-9 16,0-5 5-16,-6-7 0 16,6-6 3-16,4-2 9 15,-10 0-2-15,6 0 7 0,12-17-13 16,10-14 19 0,-4-5-21-16,10-2 0 0,-6 2 6 15,-4 6 6-15,4 7-14 16,-6 9 0-16,2 10-1 15,-12 4-11-15,10 0 5 16,-4 23 2-16,10 7-4 16,-6-2-26-16,-4 0 7 15,10-5-5-15,-10-10-36 16,-6 0 57-16,4-10-14 16,-4-1 26-16,0-2-7 15,10 0 22-15,-10-5-14 0,16-13 1 16,-10-2 5-1,10-1 20-15,-16 1-25 0,0-1 19 16,-12 0 16-16,0 9-24 16,0 2 26-16,0 4-36 15,0 4 6-15,0 2-18 16,0 0-5-16,0 0 12 16,10 14-11-16,8 2 1 15,4 2 10-15,2-9-12 16,-2-7 8-16,8-2-9 15,4 0 23-15,0 0-8 16,-6-15 12-16,-4-6-6 16,-8 0 29-16,-16-4 4 15,0-2 3-15,0-2 31 16,0 4-46-16,0 6 4 0,0 12 5 16,-16 2-36-1,16 5 16-15,-6 0-16 0,6 28-13 16,0 23 4-16,-6 13 9 15,6 10 0-15,0 10 0 16,0 11 15-16,0 7-18 16,0 3 3-16,0-3 0 15,0-5-7-15,0-13 10 16,0-18-3-16,0-14 0 16,0-21 5-16,0-19-11 15,0-7 6-15,-12-5-30 16,-22 0 30-16,-18 0 21 0,-10-11-5 15,10-11-4-15,0-1-1 16,12 0-5-16,12-7-6 16,16-4-23-16,6-6 0 15,6-6-99-15,6-3-91 16,34-2-283-16</inkml:trace>
  <inkml:trace contextRef="#ctx0" brushRef="#br1" timeOffset="29639">16709 2121 686 0,'0'0'261'0,"0"0"-123"16,0 0-23-16,0 0-17 15,0 0-59-15,0 0-5 16,108-32-34-16,-43 32 8 16,8 0-13-16,1 0 7 15,-9 0-2-15,2 0 0 16,-8 9-12-16,-13-4-43 16,-19 0-89-16,-21-3-73 15,-6 1-109-15</inkml:trace>
  <inkml:trace contextRef="#ctx0" brushRef="#br1" timeOffset="29843">16783 2001 476 0,'0'0'330'0,"0"0"-182"16,0 0-72-16,0 0-15 15,0 0-61-15,0 0 43 16,59 43 27-16,-32-12-33 15,-8 4 14-15,2 6-26 16,-2 0-16-16,-13 8 4 16,15 4-12-16,-21 3-2 0,6 1-156 15,-6-14-355 1</inkml:trace>
  <inkml:trace contextRef="#ctx0" brushRef="#br1" timeOffset="30440">17398 1763 1068 0,'0'0'199'0,"0"0"-88"15,0 0-1-15,0 0-30 16,0 0-78-16,0 0-2 0,0 23-13 15,0 38 13-15,15 10 5 16,-3 4 3-16,1-2-8 16,-7 2 0-16,3-3 10 15,-3-4-14-15,0-11 4 16,1-14 0-16,5-14-7 16,-6-17 18-16,3-7-11 15,-9-5 0-15,0 0 7 16,0 0 16-16,0-15-14 15,0-21 11-15,0-5 0 16,6-5-11-16,-6 0-9 16,0 9 0-16,7-2 13 15,-1 10-19-15,6 9 6 16,3 7 0-16,4 8-9 0,15 5-7 16,6 0 16-16,-7 0 0 15,13 3-4-15,-21 9-6 16,-3 4 3-16,-10-1 3 15,-12-3-7-15,0 7-10 16,0-4 6-16,-6 3-2 16,-28 2-12-16,0-3 27 15,9-6 2-15,19-3 0 16,6 0-6-16,0-1-3 16,0 6 6-16,31-3-1 15,9-2-1-15,15-3-7 16,-2 0-10-16,-7-5-52 0,12 0-27 15,-3 0-147-15,-9-7-286 16</inkml:trace>
  <inkml:trace contextRef="#ctx0" brushRef="#br1" timeOffset="30691">17625 1479 951 0,'0'0'227'0,"0"0"-109"15,0 0-60-15,0 0-17 16,0 0-34-16,0 0 15 0,172 202 8 16,-107-90-23-16,9 13 28 15,-22 4-20-15,-6 1-8 16,-40 0 9-16,-6-2-9 15,-58-1-14-15,-74-4-18 16,-62-13-202-16,-37-15-520 16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05T13:15:17.640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  <inkml:brush xml:id="br1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29 632 576 0,'0'0'130'0,"0"0"-27"15,0 0 14-15,0 0 33 16,0 0-29-16,0 0-27 15,0 0-1-15,-28-9-50 16,28-8 0-16,0-3-24 16,15-3-18-16,-2 4 14 15,-1 4-15-15,9 2 0 0,-2 6 0 16,2 1 8-16,-2 6-12 16,8 0 4-16,-8 0 0 15,2 9-12-15,-2 14 9 16,2 5 3-16,-21 7-2 15,0 1-2-15,0-5 4 16,0-8 0-16,0-10 2 16,0-8-11-16,0-5 14 15,0 0-5-15,0 0 15 16,0 0-12-16,0-18 20 0,0-10-23 16,0-3 2-16,0-3-5 15,6 6 6-15,1 3-3 16,14 9 0-16,-15 10 5 15,7 2-16-15,-1 4 11 16,9 0-10-16,-2 8 6 16,-4 15-2-16,4 2 6 15,-13 1-3-15,0-1 2 16,3-4-1-16,-9-8 1 16,0-5-1-16,0-8-6 15,6 0 9-15,-6 0-1 16,6 0 8-16,-6 0-4 15,0-21 14-15,13-5-18 16,-7-4 2-16,0 1-10 16,9 10 8-16,-2 0 0 0,-7 12 0 15,9 7-4-15,4 0 1 16,-1 0-5-16,10 22 2 16,-1 9-4-16,-2 0-16 15,3 3-74-15,-10-1-61 16,10-6-70-16,-1-4-136 15</inkml:trace>
  <inkml:trace contextRef="#ctx0" brushRef="#br0" timeOffset="217">865 593 541 0,'0'0'200'0,"0"0"-67"0,0 0-33 15,0 0-48-15,0 0-23 16,0 0-29-16,-16-13 0 16,62 13-4-16,22 0 13 15,6 0-7-15,-10 0-2 16,-2 0-102-16,-22 0-53 16,-22 0-250-16</inkml:trace>
  <inkml:trace contextRef="#ctx0" brushRef="#br0" timeOffset="409">911 478 621 0,'0'0'177'0,"0"0"-24"0,0 0-77 16,0 0-21-16,0 0-26 15,0 0-24-15,-46 23 1 16,46 11-2-16,0 3-3 15,12 5 10-15,15 1-11 16,13 1-6-16,-15-5-216 16,3-7-415-16</inkml:trace>
  <inkml:trace contextRef="#ctx0" brushRef="#br0" timeOffset="870">1375 532 740 0,'0'0'146'15,"0"0"-40"-15,0 0-5 16,0 0-50-16,0 0-15 16,0 0-36-16,52-62-3 15,-18 89-3-15,6 5 6 16,-16 9 0-16,4 3-6 15,-16 2 11-15,-12-8-5 16,0-10 0-16,0-11 10 16,0-8-9-16,0-9 1 0,0 0-1 15,0 0 30-15,0-12-19 16,0-17 19-16,0-7 2 16,0 0-27-16,16 3 24 15,-4-3-30-15,12 10 1 16,-2 3 0-16,-10 11 2 15,4 6-3-15,2 4 0 16,1 2-12-16,2 0 6 16,-3 5-11-16,4 15 15 15,-4 1-9-15,4-1 9 16,-10-1 2-16,10-2-2 16,-10 1-1-16,0-2-3 0,4-1-92 15,-10-5-98 1,0-2-92-16</inkml:trace>
  <inkml:trace contextRef="#ctx0" brushRef="#br0" timeOffset="1353">2082 521 616 0,'0'0'131'0,"0"0"-31"16,0 0-8 0,0 0-25-16,0 0-32 15,0 0-29-15,55-51-6 0,-24 51 0 16,15 0-7-16,-13 13-1 16,-5 16 1-16,-9 3 7 15,-19 2-12-15,0-1 19 16,0-5-7-16,0-5 0 15,-13-7 7-15,7-9-14 16,0-4 7-16,6-3 0 16,0 0 24-16,0-5-21 15,0-16 24-15,0-4-4 16,0-6-20-16,6-5 28 0,13 1-16 16,8-2-3-16,-14 7 22 15,8 4-30-15,-15 8 25 16,0 11-9-16,-6 4-10 15,0 3 7-15,0 0-17 16,0 3-20-16,0 20 14 16,6 7 7-16,1 3-1 15,14-1 0-15,4-2 6 16,15 0-19-16,21-7-28 16,19-9-88-16,12-12-58 15,19-2-543-15</inkml:trace>
  <inkml:trace contextRef="#ctx0" brushRef="#br0" timeOffset="1555">2850 465 750 0,'0'0'93'15,"0"0"-55"-15,0 0 11 16,0 0 11-16,0 0 23 15,0 0-60-15,252-5-16 16,-178 5-6-16,-16 0-1 16,-9 0-43-16,-24 12-173 15,-19-1-154-15</inkml:trace>
  <inkml:trace contextRef="#ctx0" brushRef="#br0" timeOffset="1737">3117 406 312 0,'0'0'347'0,"0"0"-169"16,0 0-48-16,0 0-14 16,0 0-33-16,0 0-68 15,-67-53-15-15,67 66-1 16,0 17 1-16,0 7 3 16,6 2 5-16,9 9-8 15,-9 2 0-15,7 1-76 16,-7 0-291-16</inkml:trace>
  <inkml:trace contextRef="#ctx0" brushRef="#br0" timeOffset="2270">3572 225 948 0,'0'0'149'0,"0"0"-32"16,0 0-13-16,0 0-69 16,0 0-35-16,0 0-2 15,-25 90 1-15,25-34 1 16,0 0 6-16,0-5 6 0,0 0-12 16,0-5 0-1,0-10 8-15,0-8-11 0,0-12 5 16,0-11-2-16,0-5 14 15,0 0-13-15,0 0 23 16,0-16 39-16,0-14-37 16,0-6-3-16,19-6-19 15,-4-1-3-15,10 6 6 16,-4 0 4-16,-2 14-11 16,-7 8 0-16,10 10-8 15,5 5 3-15,-2 0-13 16,15 2-5-16,-13 19 13 15,-8 4-24-15,-13 7 15 0,-6 1 4 16,0 2 6 0,-12 0-2-16,-22-4 9 0,9-7 2 15,10-9-2-15,9-7 9 16,6-4-9-16,0-1 2 16,0 0-1-16,0 2-10 15,28-2 11-15,18-1 0 16,18 1 0-16,16-1-11 15,12 1-36-15,10-1-136 16,-4-2-151-16</inkml:trace>
  <inkml:trace contextRef="#ctx0" brushRef="#br0" timeOffset="2509">4758 445 894 0,'0'0'120'15,"0"0"-64"-15,0 0 56 16,0 0-62-16,0 0-46 16,0 0-4-16,93-12 0 15,-7 12 1-15,9 0-1 16,3 2-57-16,-18 8-115 15,-28 5-156-15</inkml:trace>
  <inkml:trace contextRef="#ctx0" brushRef="#br0" timeOffset="2653">4866 603 729 0,'0'0'132'0,"0"0"-15"0,0 0-28 16,0 0-29-16,0 0-60 15,0 0 2-15,224 0-4 16,-125 0-180-16,2 0-433 16</inkml:trace>
  <inkml:trace contextRef="#ctx0" brushRef="#br0" timeOffset="3519">5926 297 294 0,'0'0'698'15,"0"0"-593"-15,0 0-9 16,0 0 14-16,0 0-73 16,0 0-19-16,40-77-18 15,0 77 2-15,-9 8-11 16,-4 20 6-16,-8 10-6 15,-10 3 1-15,-9 5 6 16,0 2 2-16,-34-2 0 16,-6-5 4-16,7-10-3 0,5-15-1 15,22-7 0-15,6-3-1 16,0 2 5-16,15 1-4 16,25 2 4-16,12-1 1 15,7-5-10-15,14-5-55 16,1 0-99-16,-3 0 0 15,-4-15-50-15,-27-1 43 16,-6 4 45-16,-21 1 121 16,-13 2 77-16,0-5 4 15,0-1 72-15,0-5 11 16,0 0-48-16,0-4-20 16,-22 1-5-16,-3 3-37 0,13 7 9 15,-9 3-32-15,14 7-8 16,1 3 2-16,6 0-22 15,0 0-6-15,0 0-3 16,0 18-10-16,0 10 11 16,0 5 5-16,0 1 0 15,0-3-1-15,13-4 7 16,-1-6-6-16,3-3 0 16,4-8 3-16,-7-5-11 15,10-5 8-15,-10 0 0 16,9 0 18-16,-2-18-16 15,8-7 13-15,-14 2 5 0,-1 3-14 16,-3-1 25 0,4 4-21-16,-7 0-6 15,0 9 3-15,0 4-5 0,3 4-2 16,-3 0 0-16,0 0-24 16,13 10 18-16,2 10-6 15,-8-2 7-15,-1 1-1 16,3-7-3-16,-8-1 9 15,-1-6 0-15,0-5 4 16,0 0-7-16,-6 0 3 16,0 0 0-16,15 0 25 15,-9-11-24-15,7-9 9 16,8 2-10-16,-8 2 5 16,-1 4-8-16,0-2 3 15,4 10 0-15,-4 1-5 0,0 3-2 16,16 0 0-16,12 0-60 15,-13 18-145-15,13 8-122 16</inkml:trace>
  <inkml:trace contextRef="#ctx0" brushRef="#br0" timeOffset="3801">7285 468 690 0,'0'0'228'0,"0"0"-195"16,0 0 11-16,0 0 25 15,0 0-57-15,0 0 0 16,190-26-9-16,-116 24 6 15,6 0-8-15,0-1-1 16,-22-3-5-16,-12 1-108 16,-24 0-176-16,-22 3-388 15</inkml:trace>
  <inkml:trace contextRef="#ctx0" brushRef="#br0" timeOffset="3957">7521 309 620 0,'0'0'159'0,"0"0"2"15,0 0-33-15,0 0-31 16,0 0-54-16,0 0-43 16,-58 11 0-16,52 29 0 15,6 12 12-15,0 1-11 16,0 3-1-16,0 1-73 16,6-9-280-16</inkml:trace>
  <inkml:trace contextRef="#ctx0" brushRef="#br0" timeOffset="5135">8250 205 928 0,'0'0'100'0,"0"0"-9"16,0 0 17-16,0 0-54 15,0 0-6-15,0 0-41 16,15-67-5-16,9 67 7 0,10 0-4 16,0 0-5-1,6 13 0-15,-15 13-6 0,2 9-5 16,-21 5 11-16,-6 8 0 15,0-5-3-15,-6-5 8 16,-12-2-5-16,2-11 0 16,4-2-16-16,12-10 9 15,0-8-24-15,0 1 23 16,12-6 1-16,22 0 9 16,6 0-2-16,12-14 7 15,10-9-4-15,-4-5 19 16,-5 0-17-16,-7 3 10 15,-13 2 28-15,-11 5-15 16,-22 0 36-16,0 6-5 16,0 4-25-16,0 5 10 0,0 3-37 15,0 0-1 1,0 0-6-16,0 0-6 0,0 0 5 16,0 13-9-16,0 12 10 15,0 3-7-15,0-2 7 16,12-6 0-16,1-2 0 15,-7-10 8-15,15-2-8 16,-15-4 0-16,13-2-3 16,2 0-6-16,-2 0 9 15,8-2 0-15,1-17 0 16,-3-1 12-16,2-3-12 16,-8 2 0-16,2 3 2 15,-8 6-7-15,-1 7 5 16,-3 5 0-16,-3 0-1 0,7 0-15 15,-1 1 6-15,3 20-10 16,-3 0-25-16,7-3 28 16,-10-3-26-16,3-5 1 15,-5-2 40-15,-1-8-15 16,9 0 17-16,-9 0 0 16,7 0 1-16,-1-5 7 15,3-13-1-15,-3-2-7 16,7-1 3-16,-4 1 8 15,-9 7-6-15,1 3-1 0,-7 8-3 16,6 2-1 0,0 0 0-16,9 0-11 15,4 0 10-15,2 15-10 0,10-3 3 16,3 0 7-16,6-3-12 16,0-7 8-16,6-2-2 15,-6 0 7-15,-7 0 1 16,-8-11 6-16,-3-6 14 15,-16-1 11-15,0-5 3 16,-6 3 20-16,0-1-30 16,0 4-3-16,-19 4 7 15,-8 3-29-15,14 7 18 16,-8 3-18-16,3 3-1 0,-10 35-8 16,3 21 7-1,4 15 2-15,2 15 0 0,4 10 11 16,9 14-15-16,6 5 4 15,0-6 0-15,0-10-5 16,6-14 8-16,3-19-3 16,-9-21 0-16,0-17 9 15,0-13-10-15,0-8 1 16,-21-10 0-16,-19 0 8 16,-25 0-6-16,4-8 7 15,-13-12-9-15,16-3-6 16,11-4 1-16,14-2-92 15,33-13-111-15,0-6-163 16</inkml:trace>
  <inkml:trace contextRef="#ctx0" brushRef="#br0" timeOffset="5405">9967 429 758 0,'0'0'225'16,"0"0"-120"-16,0 0 42 15,0 0-55-15,0 0-60 16,0 0-21-16,117-28-2 16,-49 28-8-16,-1 0-1 0,-8 0 7 15,-7 0-18 1,-12 0-42-16,-18 0-88 0,-22 0-28 15,0 0-117-15,-22 0-309 16</inkml:trace>
  <inkml:trace contextRef="#ctx0" brushRef="#br0" timeOffset="5607">10118 307 426 0,'0'0'236'15,"0"0"-85"-15,0 0 6 16,0 0-66-16,0 0-26 15,0 0-58-15,-12-7 10 16,12 7-4-16,18 0-11 16,10 0 18-16,0 2-15 15,-4 11-4-15,-2-1 7 0,-4 6-2 16,-12 0-6-16,10 5 0 16,-10 3-3-16,0 2-3 15,6-3-196-15,4-1-265 16</inkml:trace>
  <inkml:trace contextRef="#ctx0" brushRef="#br0" timeOffset="6305">10284 246 446 0,'0'0'196'0,"0"0"-74"15,0 0 25-15,0 0-39 16,0 0-49-16,0 0 20 16,-40-49-49-16,40 47-6 0,0 2-5 15,0 0-15 1,0 0-4-16,0 0 0 0,0 0 3 15,0 0-14-15,0 0 9 16,0 15 2-16,0 3-4 16,0 5 13-16,0 1-9 15,0 3 0-15,0 3 4 16,0 1-6-16,0 2 2 16,6-2 0-16,3 2-1 15,10 0 7-15,-7 0-6 16,4 0 0-16,8 1 6 15,-9-1-12-15,-8-2-90 0,-1-5-215 16</inkml:trace>
  <inkml:trace contextRef="#ctx0" brushRef="#br0" timeOffset="7130">10730 105 898 0,'0'0'56'15,"0"0"12"-15,0 0 5 0,0 0-26 16,0 0-16-16,0 0-31 15,126-41 0-15,-102 74-1 16,-18 10 13-16,0 4-11 16,-6 2-1-16,0-4 8 15,-12 1-5-15,-28-2-3 16,6-11 0-16,16-4 6 16,6-12 3-16,6-7-9 15,6 0 0-15,0-2 6 16,30 0 1-16,10-3-3 15,12-5-3-15,16 0 21 16,0-16-22-16,2-14 18 16,4-9-15-16,-6-1-1 0,-22-1 37 15,-15-3 14-15,-10 1-5 16,-9 2 18-16,-12 0-30 16,0 2 4-16,0 8 7 15,0-1-20-15,-6 9 14 16,-6 5-32-16,-3 5-1 15,15 8 18-15,-7 2-23 16,7 3 5-16,0 0-8 16,0 14-23-16,0 23 22 15,0 17-5-15,0 10 6 16,0 3 0-16,0-6 10 16,-6-2-10-16,6-11 0 0,0-6 3 15,0-12-8-15,0-7 5 16,0-11 0-16,0-3 0 15,0-9 9-15,0 0-9 16,0 0 0-16,6 0 1 16,10-15-5-16,2-19 5 15,10-2-1-15,-3 0 0 16,2 3-11-16,-8 5 9 16,2 10-3-16,-9 6-18 15,1 6 16-15,8 6-33 16,-2 0 0-16,8 3 20 15,-5 15-17-15,-16 4 32 16,6 1-8-16,-12 0-8 0,0-2 21 16,0-6-22-16,0-5 22 15,0-4-3-15,0-3 13 16,0-1-10-16,6 3 0 16,22 6 0-16,18-4-1 15,6 5 1-15,16-1-7 16,12 0-85-16,-3-2-140 15,-10-1-126-15</inkml:trace>
  <inkml:trace contextRef="#ctx0" brushRef="#br1" timeOffset="28474">3083 1846 1043 0,'0'0'154'0,"0"0"-9"16,0 0-16-16,0 0-33 15,0 0-48-15,0 0-23 16,-6-48 3-16,6 48-28 15,0 6 0-15,0 20 0 16,6 12 0-16,7 13 8 16,8 8-8-16,-9 2 4 15,1 3 0-15,2 0 1 16,-9-8-5-16,-6-6 0 0,6-7 10 16,-6-9-9-1,0-12-1-15,0-15 0 0,0-1-1 16,0-6 7-16,0 0-6 15,0 0 24-15,-21-23-11 16,9-6 12-16,-1-6-17 16,13-6-5-16,0-11-3 15,0-1 5-15,25 2-5 16,9 7 0-16,-7 14 5 16,7 12-15-16,-9 8 10 0,2 10-12 15,-2 0 11 1,3 2-23-16,-1 24 23 15,-14 2-3-15,-1 2-18 0,-3 7 22 16,-9-2-7 0,0-2 6-16,-15-4-7 0,-10-6 5 15,-2-8 3-15,14-8 0 16,-2-4 3-16,9-3-2 16,6 3-1-16,0-3 0 15,0 0-6-15,0 0 6 16,0 7 0-16,6 0-2 15,28 4 4-15,6 4-5 16,12 0 3-16,9-1 0 16,4 0 0-16,-4-3 3 15,-8-3-3-15,-13 2 0 0,-7-5-10 16,-14 0-24 0,-13 2-100-16,-6 1-96 0,0 3-113 15,-18-2-496-15</inkml:trace>
  <inkml:trace contextRef="#ctx0" brushRef="#br1" timeOffset="28982">4242 2075 828 0,'0'0'158'0,"0"0"-39"15,0 0 21-15,0 0-45 16,0 0-17-16,0 0-52 15,-46-9-10-15,46 9-9 16,21-4 8-16,26 2-14 16,23-3 14-16,16-3-13 15,16-2 7-15,-10 2-8 16,6-2-1-16,-18 5 0 16,-21 5-54-16,-26 0-100 15,-27 0-74-15,-6 7-172 16</inkml:trace>
  <inkml:trace contextRef="#ctx0" brushRef="#br1" timeOffset="29167">4294 2279 459 0,'0'0'156'0,"0"0"-125"0,0 0 26 15,0 0 76-15,0 0 35 16,0 0-88-16,240 14-1 15,-160-14 11-15,-6 0-64 16,-4 0-7-16,-2-3-19 16,-16 0-31-16,-12 3-244 15</inkml:trace>
  <inkml:trace contextRef="#ctx0" brushRef="#br1" timeOffset="27253">1021 2175 888 0,'0'0'205'15,"0"0"-47"-15,0 0-29 16,0 0-28-16,0 0-55 16,0 0 4-16,-12-90-22 15,12 83-16-15,0 2 11 16,0-1-20-16,12-1 0 15,4 2-3-15,2-3 4 0,-3 5-4 16,4 3 0 0,-7 0 3-16,10 0-12 0,-4 3 3 15,10 20 6-15,-10 5-6 16,-2 5 8-16,-4 0-2 16,-12-1 0-16,6-9 4 15,-6-9-11-15,0-8 8 16,0-6-1-16,0 0 2 15,0 0 9-15,6 0-6 16,0 0 2-16,4 0-5 16,2-8 21-16,-6-13-21 15,0-7 0-15,9-2-2 0,-8 2 8 16,5 0-8-16,6 5 0 16,-8 10 0-16,-10 8-8 15,12 5 3-15,6 0-1 16,4 7 5-16,-4 19-11 15,10 5 12-15,-10 2 0 16,-2-3-12-16,-4-4 6 16,-6-8-2-16,10-8 8 15,-10-4-9-15,-6-6 15 16,0 0-6-16,6 0 5 16,-6 0-2-16,6-9 21 15,-6-14-24-15,12-5 3 16,-6 0 5-16,4 4-2 15,2 1-4-15,-6 6-2 16,0 7 3-16,-6 5-7 0,6 5 4 16,10 0-2-16,2 0-1 15,4 7-7-15,-4 14 10 16,10 2 0-16,-4 3-11 16,4 2 9-16,0 0-25 15,-10 3-14-15,4-3-28 16,-10 0-85-16,13-5-62 15,2-8-191-15</inkml:trace>
  <inkml:trace contextRef="#ctx0" brushRef="#br1" timeOffset="27517">2063 2196 673 0,'0'0'257'0,"0"0"-121"16,0 0-2-16,0 0-14 16,0 0-36-16,0 0-53 15,-40-29 9-15,80 21-33 16,34 3-5-16,12 0 6 16,18 0-8-16,-5 5 0 15,-13 0-1-15,-12 0-6 16,-13 0-74-16,-30 0-84 0,-10 0-81 15,-21 0-143 1</inkml:trace>
  <inkml:trace contextRef="#ctx0" brushRef="#br1" timeOffset="27756">2367 2027 540 0,'0'0'300'0,"0"0"-125"15,0 0 7-15,0 0-52 16,0 0-34-16,0 0-20 16,-58-54-61-16,58 54 8 15,0 13-23-15,0 17 0 0,0 9 14 16,18 4-12-16,10 1 6 16,-10-1-4-16,10-2 7 15,-16 3-10-15,1-4-1 16,-4 0-100-16,-9-3-173 15,12-6-358-15</inkml:trace>
  <inkml:trace contextRef="#ctx0" brushRef="#br1" timeOffset="33778">5613 2108 491 0,'0'0'294'0,"0"0"-171"16,0 0 3-16,0 0 20 16,0 0-52-16,0 0 8 15,0-5-4-15,0-5-55 16,0-3 4-16,0-5-31 16,0 0-10-16,21-2 2 15,-2 5-1-15,2 5-7 16,-2 4 0-16,8 6-10 0,-8 0 8 15,14 16-27-15,-5 19 17 16,-3 6 8-16,-4 8-14 16,-15 4 10-16,-6 4-4 15,0-1-13-15,-6-5 11 16,-15-12-36-16,8-19 29 16,7-12 17-16,6-8 8 15,0 0-1-15,0-8 27 16,0-20 4-16,0-8 9 15,19-8-21-15,2 1-3 16,4-6-7-16,2 3-4 16,1 6-4-16,-3 6-4 15,-10 14 3-15,4 5-10 0,8 10 7 16,-2 2-2-16,9 3-2 16,-1 0-9-16,1 8 13 15,-9 17-8-15,-10 3-4 16,4 3 8-16,-13 7-42 15,0 1-28-15,3 2-28 16,-9 0-104-16,0-9-93 16</inkml:trace>
  <inkml:trace contextRef="#ctx0" brushRef="#br1" timeOffset="34102">6568 1482 925 0,'0'0'158'0,"0"0"-34"16,0 0 19-16,0 0-35 15,0 0-76-15,0 0-23 16,-46 3-9-16,46 56 0 15,0 20 7-15,0 5-3 16,0 7 12-16,0 5 0 16,0 6-14-16,19 3 18 15,8-3-19-15,7-3-1 16,6-11 5-16,-3-14 5 0,18-18-20 16,-2-13-25-16,11-15-194 15,-8-14-232-15</inkml:trace>
  <inkml:trace contextRef="#ctx0" brushRef="#br1" timeOffset="34618">7033 2119 961 0,'0'0'126'0,"0"0"15"15,0 0 7-15,0 0-50 16,0 0-48-16,0 0 3 16,-22-136-41-16,22 131-1 15,22 5-11-15,8 0-6 16,4 0 2-16,0 23 1 16,6 13 0-16,-13 5-6 15,-2 5 8-15,-10-1 1 16,-15-4-5-16,0-2 8 15,0-9-3-15,0-11 0 16,0-10 0-16,0-6-3 16,0-3 8-16,0 0-5 15,0-5 20-15,0-21-13 16,13-6-2-16,5-12-5 0,16-10 2 16,0-2 0-16,6 6-2 15,-6 8 0-15,-16 14-2 16,-6 13 8-16,-12 10-6 15,0 1 0-15,0 4 0 16,0 0-5-16,0 0-12 16,0 14 3-16,9 14 6 15,-2 8 11-15,-1-3-3 16,0 0 0-16,6-4 3 16,4-7-11-16,2 1 7 15,10-5-89-15,-4-3-86 0,16-7-104 16,6-6-287-1</inkml:trace>
  <inkml:trace contextRef="#ctx0" brushRef="#br1" timeOffset="34821">7887 2073 839 0,'0'0'152'0,"0"0"-20"16,0 0 12-16,0 0-50 15,0 0-58-15,0 0-16 16,24-21-13-16,38 16-6 16,2-3 3-16,10 1-4 0,12-1-78 15,-12 3-184 1,-9 0-316-16</inkml:trace>
  <inkml:trace contextRef="#ctx0" brushRef="#br1" timeOffset="35661">8422 1750 928 0,'0'0'145'16,"0"0"9"-16,0 0-17 15,0 0-84-15,0 0-13 16,0 0-32-16,126-94-3 0,-86 94-9 15,15 0 4-15,-18 13 0 16,-3 17-4-16,-13 4-3 16,-15 6 4-16,-6 2 3 15,0-1 0-15,0-3-1 16,-6-6 2-16,-9-3-1 16,9-14 1-16,6-4 8 15,0-6-8-15,0-5-1 16,0 0 2-16,0 0 14 15,15 0-14-15,10-3 13 16,8-15 11-16,1 0-11 16,-9 1 15-16,2 1-14 15,1 1-12-15,-3 1 9 16,-10 5-8-16,-3 1-4 0,-6 2 14 16,-6 6-12-16,0 0 4 15,0 0-7-15,0 0-24 16,19 17 19-16,9 8 1 15,-1-3 4-15,-2-1 0 16,2-10 7-16,-8-4-7 16,9-4 0-16,-7-3 4 15,-3 0 12-15,16-3-15 16,-9-15 11-16,-4-3 13 16,-2 5-6-16,-13-5 34 15,-6-2-23-15,0 4-9 0,0 5 11 16,0 5-26-1,0 6 11-15,0 3-10 0,0 0-5 16,0 0-4-16,-12 32-22 16,-7 16 24-16,-2 19-8 15,-4 9 14-15,-3 6-6 16,16 5 0-16,-3-2 9 16,15-4-11-16,0-4 2 15,0-5 0-15,0-4-3 16,0-6 8-16,0-11-5 15,0-8 0-15,0-15 6 16,0-15-8-16,0-7 2 16,-6-6 0-16,-19 0 14 15,-9-3-13-15,-12-20 11 16,-9-8-8-16,9-2 3 0,6-6-8 16,3-1 1-16,22-1-18 15,2 0-4-15,13 0-4 16,0 3-8-16,13-1-9 15,33 1-14-15,9-1-14 16,3-1-102-16,10-3-174 16,-3 1-566-16</inkml:trace>
  <inkml:trace contextRef="#ctx0" brushRef="#br1" timeOffset="36531">9694 1416 753 0,'0'0'208'0,"0"0"-25"15,0 0-4-15,0 0-54 16,0 0-41-16,0 0-44 16,0-44-39-16,46 57-1 15,15 20 4-15,19 11-4 16,-9 9 30-16,3 6-27 16,-7 13 19-16,-14 9-10 15,-7 12-9-15,-19 1 7 16,-20 6-10-16,-7 2 0 0,-40-5 1 15,-46-5-1 1,-34-2-25-16,-34-11-113 0,3-5-238 16</inkml:trace>
  <inkml:trace contextRef="#ctx0" brushRef="#br1" timeOffset="39913">10456 1254 82 0,'0'0'251'16,"0"0"-145"-16,0 0-17 0,0 0-29 16,0 0 17-16,0 0-21 15,0 0-28-15,0 0 34 16,0 0-21-16,0 0 7 15,0 0 4-15,0 0-35 16,0 0 30-16,0 0-15 16,0 0-6-16,-12 0 56 15,-16 0-25-15,-24 0-12 16,-6 0 0-16,-16-2-39 16,-18-3 31-16,-28 0-35 0,-28 3 10 15,-24 2-7 1,0-3-4-16,-12 1-1 0,11-4 3 15,1 4 10 1,0-4-10-16,0 4-3 0,-6 2 1 16,-22 0-7-16,-6 0 12 15,-18 0-6-15,0 0 0 16,-4 0 17-16,-2 0-20 16,5 2 3-16,4 6 0 15,3 5-9-15,-7-1 9 16,-8 2 0-16,9 1-6 15,-7 0 17-15,-15 1-11 16,7 4 0-16,-13 1 5 16,3 2-11-16,9 0 6 15,6-6 0-15,38 0 0 0,17-3 11 16,-2 4-17 0,3 0 6-16,0 2 0 0,-1 1-7 15,7-1 7-15,12-4 0 16,22-4-2-16,12-2 18 15,19-1-18-15,8-5 2 16,1 4 0-16,3-3-7 16,2-2 8-16,1-3-1 15,6 0 0-15,12 0 14 16,10 0-16-16,-4-8 2 16,10-2 0-16,6 2-7 15,-10 3 9-15,4-3-2 16,-10 6 0-16,10 0 6 0,5 2-10 15,14-3 4-15,-1 3 0 16,12-3-10-16,0 1 14 16,-2-1-4-16,-4 3 0 15,0 0 9-15,-12 0-19 16,-6 0 10-16,12 0 0 16,-6 0-7-16,12 0 12 15,15 3-5-15,-2-1 0 16,8 1 10-16,-2-3-12 15,9 3 2-15,6-1 0 16,0 0-12-16,0 1 14 16,0-2-2-16,0-1 0 15,0 0 0-15,0 0-7 16,0 0 7-16,0 6 0 16,0 5-17-16,0 4 18 15,6 16-1-15,9 9 0 0,-2 12 8 16,-13 13-11-16,0 8 3 15,0 3 0-15,0 11-8 16,0 9 15-16,0 0-7 16,0-4 0-16,0-8 9 15,0-9-16-15,0-9 7 16,0-4 0-16,12-2-4 16,3 2 12-16,4 2-8 15,-13-5 0-15,9-6 11 16,-8-12-15-16,-7-15 4 0,6-11 0 15,-6-12-8 1,6-3 23-16,0 0-15 0,-6 0 0 16,0 0 10-16,0 0-13 15,0 0 3-15,0 0 0 16,6 0-5-16,16 2 12 16,11-2-7-16,26 0 0 15,27 0 12-15,21 0-9 16,32 0-3-16,5 0 0 15,16-13-4-15,-6 1 8 16,-10 1-4-16,1 1 0 16,2 2 8-16,13 0-18 15,12 1 10-15,12 2 0 16,7-3 1-16,9 1 8 16,-1 4-9-16,1-4 0 0,-15-2 7 15,-1 2-14-15,3-4 7 16,4-1 0-16,15 1 0 15,0-1 7-15,6-1-7 16,6 0 0-16,-6 1 4 16,0-2-15-16,-21 8 11 15,-19 0 0-15,-12 6-6 16,-13 0 12-16,4 0-6 16,-13 0 0-16,3 0 5 15,-9 0-8-15,-5 0 3 16,-17 0 0-16,-8 0-6 15,2 0 12-15,4 0-6 0,-10 0 0 16,10 0 4-16,-4 0-13 16,16 0 9-16,6 0 0 15,12 0-6-15,22 0 4 16,0-3-1-16,-3-2 3 16,-4-2-8-16,-8 5-5 15,-13 2 13-15,-6 0 0 16,9 0-5-16,9 0 9 15,-5 0-4-15,21 0 0 16,-16 0 3-16,-3 0-10 16,-2-3 8-16,-13-3-1 15,-6-1 0-15,6-3 5 16,-28 1-5-16,-12 5 0 0,-18-1 3 16,-22 0-10-16,-6-1 7 15,-10 4 0-15,-2-3-3 16,-16 2 10-16,-6-2-8 15,4 3 1-15,-4 0 0 16,6-7 1-16,0 7-1 16,4-3 0-16,-10 2-3 15,0 3 10-15,-6-2-7 16,0-1 0-16,0 3 2 16,0 0-4-16,0-2 3 15,0-1-1-15,12-2 2 16,-12-3 8-16,6-2-10 0,4-3 8 15,-10-7-5-15,6-3 35 16,-6-8-30-16,0 1 19 16,0-6 1-16,0-3-14 15,-6-1-1-15,-4-4-4 16,10-4-4-16,0-8 19 16,0-4-20-16,-6 2 7 15,6-4 11-15,-12 6-16 16,6-1 13-16,0 4-16 15,-10 3 4-15,4-2 7 16,0 1-14-16,-4 5 0 16,4 2-2-16,6 4 13 15,6 1-11-15,0 6 0 0,0 5 4 16,0 5-9 0,0 5 5-16,0 3 0 0,0 2-3 15,0 0 15-15,0 0-12 16,0 1 0-16,0-1 12 15,0 0-21-15,0-2 9 16,0-6 0-16,0 1-5 16,0-3 17-16,0 3-12 15,6-1 0-15,-6 5 8 16,0 1-18-16,0 3 10 16,0 2 0-16,0 1-7 15,0 4 10-15,0 2-4 16,0-3 1-16,-34 0-7 15,-24 1-12-15,-50 2 17 0,-48 3-74 16,-44 3-58-16,-31 17-206 16,-21-4-580-16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05T13:16:10.212"/>
    </inkml:context>
    <inkml:brush xml:id="br0">
      <inkml:brushProperty name="width" value="0.2" units="cm"/>
      <inkml:brushProperty name="height" value="0.4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88 743 538 0,'0'0'192'0,"0"0"-130"15,0 0-10-15,0 0-16 16,0 0-1-16,0 0-33 0,274-18 7 16,-84 8 27-16,44-5-35 15,2 0 19-15,-8-1-7 16,-38 4-7-16,-42 2 33 15,-56 2-38-15,-46 5 7 16,-33 1-7-16,-13-1 15 16,0 0 0-16,-53 0-4 15,-27 0-7-15,-18 2 10 16,-10-4-15-16,-2 0 0 16,-4-1 4-16,-12 0 8 15,-6 4-9-15,-22 2 3 16,10 0-1-16,-16 0 12 0,28 0-14 15,27 0 1-15,38 0 2 16,33 2 9-16,28-2-12 16,6 0-3-16,0 0 15 15,46 0-29-15,46 0 15 16,40-4-1-16,56-6 1 16,18-5 8-16,-3-1-9 15,-4 4 0-15,-33 4 6 16,-40 2-15-16,-40 6 9 15,-40 0 0-15,-24 0-4 16,-22 0 8-16,0 0-4 16,0 0 0-16,-28 0 2 15,-52 0-9-15,-33 8 7 16,-26 7 0-16,1 4 2 0,-9 1 8 16,2 1-10-16,13-1 0 15,6-3 2-15,34-2-9 16,24-6 7-16,34-4 0 15,28-2-4-15,6-3 7 16,0 0-12-16,55 2 3 16,38 1 6-16,45-3-2 15,28 0 2-15,34 0 0 16,12 0-1-16,24 0 6 16,-2-13-5-16,-16 3 0 15,-46 5 2-15,-46-1-5 0,-61 6 3 16,-44 0 0-16,-21 0-2 15,-21 0-9-15,-71 0 10 16,-47 3-2-16,-45 10 6 16,-28 2-7-16,-9 0 4 15,9 3 0-15,-1 5-1 16,17-2 13-16,18 2-12 16,30-5 0-16,50-8 5 15,52-3-12-15,39-4 7 16,7-1 0-16,93 1 0 15,85-3 8-15,98 0-2 16,109-3-6-16,54-22 6 16,31 2-13-16,-27 3 7 15,-65 9 0-15,-68 4 1 16,-70 2 15-16,-80 5-16 0,-74 0 0 16,-52 0 1-16,-34 0-15 15,-16 0 12-15,-88 17 2 16,-68 12-14-16,-74 4 25 15,-52 2-11-15,-47 3 0 16,-14 2 2-16,-16-5-6 16,22 1 4-16,42-3 0 15,65-8 3-15,90-6 15 16,82-10-18-16,68-4 0 16,30-2 2-16,62-3-9 0,56 0 7 15,54 0 0 1,44-20 1-16,37-8 13 0,21-1-14 15,-12 4 0-15,-28 4 6 16,-34 6-12-16,-49 5 6 16,-43 7 0-16,-52 3 0 15,-49 0 10-15,-25 0-10 16,-6 0 0-16,-31 0-10 16,-82 16 3-16,-93 12 4 15,-71 11 3-15,-67 1 0 16,-28 1 14-16,22-2-14 15,36-9 0-15,50-4 3 16,40-6-11-16,58-2 8 16,40-8 0-16,52-3-4 15,40-7 19-15,34 0-18 16,0 0 3-16,0 0-9 0,46 0 1 16,56 0 6-16,58 0 2 15,42-9 0-15,50-12 11 16,34-4-12-16,12-8 1 15,-12-1 0-15,-43 4-5 16,-56 2 10-16,-61 7-5 16,-73 14 1-16,-47 1 14 15,-6-2 7-15,-74-1 0 16,-77-5-14-16,-82 9-16 16,-56 5 1-16,-31 0 7 15,16 0 0-15,46 3 13 0,46 2-13 16,46 0 0-1,61-5 0-15,32 0-8 0,33 0 10 16,18 0-2-16,16 0 0 16,0 0 12-16,6 0-16 15,0 0 4-15,0 0 0 16,34 0-10-16,39 0-1 16,20-10 11-16,33-3 1 15,0 0 10-15,-16 0-14 16,-8 1 3-16,-44 2 0 15,-24 4-6-15,-16 1 11 16,-18 4-5-16,0-7 6 16,-30-1-1-16,-44 3-8 15,-12 0 3-15,-16 6 0 16,-2 0-16-16,6 0 18 0,18 0-2 16,12 7 0-16,28-2 7 15,6 1-9-15,10-1 2 16,-4 2 0-16,16-4-10 15,6-1 11-15,-1-2-1 16,7 0 0-16,0 0-13 16,0 0 6-16,0 0-6 15,0 0-1-15,0 0 6 16,25 0-10-16,15 0 18 16,21-5-4-16,10-2 10 15,-3-1-10-15,-16 3 4 16,-24 2 0-16,-16 3-3 0,-12 0 6 15,0 0-3-15,-18 0 0 16,-62 3-13-16,-34 22 9 16,-24 8 4-16,12 3 0 15,24-2-11-15,38-11 17 16,42-6-9-16,22-1 3 16,0-6-17-16,22 1 8 15,24-6 6-15,-12-3 3 16,12-2-6-16,0 0 14 15,-6 0-8-15,0 0 0 16,-7-2 8-16,-8-6-8 16,3-3 0-16,6 2 0 15,-10 0 0-15,16-2 8 16,-12 8-8-16,-16 3 0 0,-6 0 8 16,-6 0-16-16,0 0 8 15,0 0-1-15,0 0-7 16,0 9 9-16,-6 5-1 15,-19 0 0-15,4 2 4 16,2-3-5-16,-2 1 1 16,-7-2 0-16,4 0-6 15,-10 1 11-15,6-1-5 16,10-4 0-16,6-2 6 16,5-4-13-16,7-2 7 15,0 0 0-15,0 0-3 16,13 3 3-16,20 2 0 0,20-3 0 15,20 0 3-15,4 1-4 16,-3-3 1-16,-12 3 0 16,-32 0-5-16,-8-1 13 15,-22 3-12-15,0 6 4 16,-40 4-18-16,-40 8 10 16,-34 1 5-16,-3 3 3 15,10-4 1-15,21-3 2 16,27-7-3-16,13-3 0 15,31-5 4-15,3-2-5 16,6 2 1-16,6-2 0 16,0 0-1-16,18 1 16 0,50-4-15 15,36 0 6 1,56 0-2-16,24-15 6 0,28-3-9 16,-6-1-1-16,-28 10 0 15,-58 4 5-15,-40 2-5 16,-40 3 0-16,-28 0 3 15,-12 0-16-15,0 0 13 16,-46 0-3-16,-27 0-8 16,-44 13 20-16,-3 5-9 15,-18 2 0-15,-4 3 3 16,10-2-9-16,12-3 6 16,28-1 0-16,28-1-8 15,17-3 14-15,32-6-6 16,9-2 0-16,6-1-5 0,12 0-3 15,44-4 9-15,36 0-1 16,40 0 4-16,22-15 6 16,24-11-10-16,6-5 0 15,10 6 3-15,-28 2-7 16,-16 8 4-16,-36 7 0 16,-28 3 4-16,-40 5 4 15,-18 0-6-15,-16 0-2 16,-12 0 6-16,0 0 7 15,-40 0-8-15,-46 0-4 16,-28 0-1-16,-30 0 10 16,-22 5-10-16,-6 21 0 15,0 2 0-15,18 2-10 0,22 0 10 16,40-4 0 0,24-8-6-16,38-4 12 0,20-9-11 15,10-4 5-15,10-1-21 16,60 0 20-16,44 0-1 15,40 0 2-15,30-16 0 16,34-11 12-16,28-3-11 16,18 0-1-16,1 6 6 15,-32 6-5-15,-48 3-1 16,-47 7 0-16,-43 6-3 16,-43 2 9-16,-33 0-6 15,-13 0 0-15,-6 0 1 16,0 0-11-16,-46 10-5 15,-40 10 15-15,-46 3-3 0,-34 5-13 16,-25-3 15-16,-2-6 1 16,8-3 0-16,19-12-6 15,28-1 6-15,46-3 0 16,36 0-4-16,32 0 17 16,24 0-3-16,0-5 25 15,6 0-18-15,52-2 0 16,44-6-17-16,55-1 0 15,48-4 0-15,60 3 13 16,48-3-13-16,10 6 0 16,21-4 0-16,-6 6-1 15,-18 2 1-15,-16 8 0 16,-18 0-4-16,-28 0 12 0,-34 0-9 16,-30 0 1-16,-56 0 0 15,-46 0-3-15,-45 0 3 16,-35-2 0-16,-12-3 4 15,-6-8 3-15,-59-2 1 16,-55-3-8-16,-73 0-4 16,-50 5-6-16,-37-1 10 15,-12 10 0-15,16 4 3 16,18 0 6-16,24 3-13 16,43 20 4-16,38 5 0 15,48-3-7-15,44-9 7 16,36-4 0-16,25-1-2 0,31-4-42 15,55-2 44-15,68-5-4 16,64 0 8-16,62-2 8 16,30-21-10-16,6 2 3 15,-17 4-5-15,-26-5 7 16,-21 0-7-16,-34-1 0 16,-33 4 4-16,-26 0-7 15,-33 6 5-15,-39 2-2 16,-29 4 7-16,-30 5 4 15,-16-1-7-15,-12 3-1 16,0 0 1-16,-80-5 3 16,-52 5-7-16,-74 0 0 15,-52 0-9-15,-13 0 22 16,1 10-13-16,42 6 0 0,63-4 1 16,60-1-3-16,59-4 2 15,34 1-9-15,12-3-3 16,64 0-24-16,102-5 36 15,80 0 0-15,64-5 5 16,28-18-7-16,-21 3 2 16,-10 4 0-16,-18 6-2 15,-3 2 15-15,-12 3-13 16,-26 0 0-16,-36 3 1 16,-30 2-9-16,-32 0 8 15,-30-3 0-15,-28 3-6 0,-39-3 17 16,-38 1-11-1,-15-1 0-15,0-4-11 0,-61 2 7 16,-56 2-19-16,-49 3-19 16,-40 0 35-16,-28 0-2 15,4 0 9-15,18 0 0 16,58 8 0-16,62 2-12 16,40-2 12-16,39-3 0 15,13 0-1-15,13-1-9 16,73-1 10-16,67-3 0 15,38 0 0-15,33 0-1 16,10 0 1-16,-4 0 0 16,-2 0-2-16,-10-5 13 0,-21-5-10 15,-25 0 0 1,-31 2-1-16,-42 3 17 0,-47 0-14 16,-25 3-3-16,-27 2 1 15,0 0 9-15,-46 0-16 16,-74 0 6-16,-58 0 0 15,-46 5-5-15,-37 4 7 16,-16-1-2-16,-3 0 0 16,10 2 12-16,39 1-10 15,66-1-2-15,69 0 0 16,78 0-9-16,18 6 0 16,80-5 9-16,58 1 13 15,68-10-9-15,52-2 9 16,34-8-13-16,12-12 4 0,1 0-11 15,-1 4 10-15,-6 3-3 16,-12 3 21-16,-22 0-18 16,-37 5 17-16,-42 2-18 15,-32 3 1-15,-36 0-3 16,-31 0 0-16,-40 0 0 16,-18 0 0-16,-28 3-3 15,0 2-3-15,-34 3-5 16,-70 1 11-16,-68 7-7 15,-47-5 7-15,-26-6-22 16,-14 0 10-16,7-5 4 16,19 2 5-16,48 1 3 15,47-3 0-15,52 0-8 16,52 0 12-16,28 0-4 16,6 0 6-16,0 0 3 0,59 0-9 15,42 0 0-15,31 0 0 16,34 0-5-16,18 0 8 15,1 0-3-15,8 0 0 16,-20 10 4-16,-29-5-2 16,-30 0-2-16,-34-1 0 15,-22 0-4-15,-30-2 7 16,-10 1-3-16,-12-3 0 16,-6 0 5-16,0 3-5 15,0-3 0-15,0 0 0 0,0 2-6 16,0-2 6-1,-6 8-1-15,-40 2-7 0,-46 10 8 16,-46 11-3-16,-41 2 3 16,-42 3-10-16,-22 0-19 15,4-6-40-15,39-3 54 16,55-8 8-16,53-8 3 16,40-3-15-16,24-7-72 15,22 2 66-15,6-3 24 16,19 0 2-16,60 0 1 15,60 0-1-15,42-7 3 16,37-14 5-16,0-2-9 16,-6-2 0-16,-27-1 16 15,-31 3 1-15,-22 5 18 16,-28 0-7-16,-18 8-18 0,-24 3 21 16,-22 4-12-16,-22 3-4 15,-3 0-1-15,-15 0-4 16,0 0-10-16,0 0 12 15,0 0-8-15,0 0 34 16,0-3-34-16,0 3-3 16,0 0 4-16,0 0 0 15,0 0-10-15,-15-5 5 16,-19 0 0-16,-6-2-1 16,-18-1 1-16,-7 0 0 15,4 2-3-15,9 2 9 16,18-1-6-16,15 5 0 0,19 0 4 15,0 0-12-15,7 0 1 16,39 0 7-16,12 0-3 16,10 0 12-16,5 0-9 15,-14-3 0-15,-13 1 5 16,-18 2-8-16,-16 0 3 16,-12 0 0-16,0-2 16 15,0-4-5-15,0-4 42 16,-19-3-44-16,4-2 4 15,-3 5-13-15,12 0 0 16,6 4 0-16,0-1 12 16,0-1-6-16,6 0-6 15,18-2 0-15,10-1-3 16,6 4-8-16,-6-3 11 16,0 2 0-16,6-2-7 0,-4-3 9 15,20-2-5-15,-4-3 3 16,0 2-1-16,-12-1-10 15,-6 4 11-15,-16 3 0 16,-18 2 2-16,0 3 9 16,0-2-4-16,0 1-7 15,-18 1 10-15,-16 5-23 16,-18 0 13-16,6 0 0 16,-6 0 1-16,-4 0 7 15,4 0-8-15,0 0 0 0,-10 0 3 16,16 0-8-1,22 0 5-15,-4 3 0 0,22-1-7 16,0 1 6-16,6-3-1 16,0 0-4-16,0 0-27 15,12 0 30-15,22 0-5 16,6-3 8-16,0-10-5 16,-6-2 13-16,-4 0-8 15,-8-1 0-15,-16 4 4 16,0 1-6-16,-6 4 3 15,0-1-1-15,0 3 3 16,-18-3 0-16,-38 3-6 16,-30 2 1-16,-31 3 2 15,-30 0-10-15,-25 0 10 16,-28 0 0-16,-3 3-4 0,-3 7 5 16,34-2-1-16,52-6 0 15,62 2 7-15,43-4-5 16,15 0-2-16,33 0 0 15,53 0-9-15,40 0 19 16,34-16-18-16,6-10 8 16,6-4-28-16,-21 2 22 15,-13-1-21-15,-24 4 27 16,-16 5-10-16,-24 2 15 16,-22 5-5-16,-18 5 0 0,-19 6 0 15,-15 2 0 1,0 0 7-16,-9 0-3 0,-61 0 13 15,-44 0-9-15,-46 0-8 16,-52 12 0-16,-31 1 2 16,-24 0-4-16,-16 0 3 15,-3-1-1-15,22 1 2 16,46-4 4-16,64-5-6 16,80-4 6-16,56 0 0 15,18 0 2-15,86 0-1 16,92 0-7-16,80-20 4 15,68-8 3-15,18-3-10 16,-21 3 3-16,-25 2-11 16,-30 1 0-16,-56 2 9 15,-40 7 2-15,-74 9-6 0,-52 4 9 16,-34 3-3-16,-12 0 0 16,0 0-2-16,-24 0-8 15,-68 0-6-15,-56 7 16 16,-49 8 13-16,-30 2-2 15,-25-2-4-15,-12-5 16 16,-1 3-22-16,13-6 20 16,28 1-21-16,52 0 0 15,52-6 0-15,59 1 5 16,36-1-5-16,25-2 0 16,0 0-3-16,65 0-3 15,54-7 12-15,66-21-6 16,48-8 0-16,13-5-7 0,-9 2-1 15,-25 4-1-15,-25 4 4 16,-21 3-5-16,-21 5 10 16,-13 5 0-16,-40 6-3 15,-24 4 14-15,-28 5-11 16,-28 3 0-16,-12 0 1 16,0 0 6-16,-6 0-7 15,-62 0 0-15,-42 0-1 16,-50 8 14-16,-12 7-12 15,-13-2-1-15,4-6 6 16,9-1-14-16,21-3 8 16,31-1 0-16,28-2 0 15,40 0 12-15,24 0-12 16,28 0 0-16,0 0 2 0,74 0-4 16,64-21 2-16,62-9 0 15,31-4-1-15,-7 9-9 16,-30 5 10-16,-44 9 0 15,-36 4 4-15,-34-1-17 16,-22 5 13-16,-24 1 0 16,-28-1-1-16,0 3 12 15,-6 0-9-15,0 0-2 16,-58 0 2-16,-56 0-11 16,-43 0 9-16,-42 8 0 15,-13 5-1-15,0 0 14 16,33-5-13-16,38-6 0 0,55-2 2 15,49 0-9-15,28 0 7 16,9 0-1-16,55 0-4 16,71 0 10-16,59 0 2 15,45-13-7-15,10-13-15 16,-10-2-2-16,-30 0-26 16,-46 0 28-16,-38 8 7 15,-42 3 11-15,-28 0-3 16,-24 7 0-16,-16 3 2 15,-6 1 7-15,0-1 14 16,-12-1 18-16,-56 1-41 16,-30-1 8-16,-34 5-9 15,-34 3 1-15,0 0 0 0,6 0 3 16,15 0-1 0,19 8-2-16,25 0 0 0,30-3 9 15,25-3-8-15,25 1-1 16,21-3 0-16,0 0-9 15,21 0 4-15,44 0 5 16,27 0-8-16,22-13 16 16,5-2-19-16,-20 2 11 15,-13 5-2-15,-12 1-5 16,-16-1 7-16,-18 0 0 16,-12 3-3-16,-10 0 12 15,-18 5-6-15,0 0-2 16,0 0 0-16,0-2 35 15,-34 2-30-15,-58 0-4 0,-40 0-2 16,-52 5 7-16,-29 18-10 16,-11 5 3-16,-3 0 0 15,21 0-11-15,21-3 18 16,32-2-7-16,36-5 0 16,31-7 7-16,24-6-7 15,23-5 0-15,20 0 0 16,19 0 2-16,0 0 7 15,0 0-17-15,0-13 8 16,6-5-35-16,7 5 32 16,8 3 1-16,-15 1 2 15,6-2-10-15,-5 3 11 16,8 0-1-16,25 3 0 0,31 3-12 16,36 2 5-16,38 0 7 15,33 0 0-15,3 0-11 16,-24 7 17-16,-37 6-6 15,-46-5 0-15,-41-2 5 16,-33-5-9-16,0-1 8 16,-21 3-3-16,-65 2 6 15,-59 3-2-15,-42-1-2 16,-31 1-3-16,-13 2 9 16,-21-2-4-16,-18 5-5 0,-28-1 0 15,-22 1 4 1,-12 0 5-16,0 0-9 0,3-1 0 15,10-1 10-15,21-1-12 16,52-7 2-16,61-3 0 16,66 0-3-16,66 0 12 15,41 0-9-15,12 0 0 16,0-6 13-16,65-14-29 16,42-3 15-16,44 0 0 15,42 5-12-15,19 3 9 16,7 5 4-16,-1 2 0 15,-25 4 4-15,-21-2-10 16,-46 1 6-16,-33 2 0 16,-47 3-2-16,-28 0 9 0,-18 0-7 15,0 0 12-15,-31 0-11 16,-55 0 10-16,-55 0-11 16,-43 8 0-16,-35 4-4 15,-5-4 10-15,-16-3-6 16,-5-5 0-16,-1 0 6 15,3 0-6-15,25 0 0 16,12 0 0-16,40 0 3 16,28 0 6-16,36 0-9 15,38 0 0-15,42 0 6 16,22 0-18-16,86 0 12 16,86 0 0-16,93 0-11 15,73 0 17-15,6-5-6 0,-31-8 0 16,-61 8 9-16,-80 5-11 15,-79 0 2-15,-54 0 0 16,-32 0 2-16,-7 0 9 16,-19 0-10-16,-76 0-1 15,-68 0 4-15,-64 5-6 16,-44 8 2-16,-15 8 0 16,1-1-3-16,14 3 14 15,7 0-11-15,18 0 0 16,15 0 4-16,26 0-14 15,32-2 10-15,54-6 0 16,51-5-4-16,43-5 14 16,25-3-10-16,7-2 0 15,72 0 2-15,54 0-9 0,79 0 7 16,80-9 0-16,52-14 0 16,34 2 7-16,12 0-8 15,-12 7 1-15,-28 3 0 16,-45 6-17-16,-41 2 17 15,-52 3 0-15,-46 0-7 16,-40 0 16-16,-46 0-10 16,-34 0 1-16,-24 0 0 15,-22 0-11-15,-28 8-1 16,-86 10 5-16,-82 0-13 16,-90 2 32-16,-59-5-12 15,-39-1 0-15,-6-2 3 16,18 1-7-16,16-3 4 0,36 1 0 15,50-2-3-15,51-1 10 16,60 0-7-16,66-3 0 16,53-5 4-16,40 0 4 15,40 0-8-15,111 0 0 16,107-16 4-16,120-12 9 16,99 3-13-16,73 4 0 15,27 9 1-15,-2 4-6 16,-49 5 5-16,-72 1 0 15,-66 2-3-15,-99 0 3 16,-77 0 0-16,-80 0 0 16,-58 0 4-16,-53 0-8 0,-21 0 4 15,-28 0-9-15,-85 5 8 16,-84 0 0 0,-83 0 0-16,-70 1 1 0,-34-4 0 15,-28 3-5-15,-18 3 5 16,-7 4 0-16,1 4-1 15,30 5 13-15,56 2-12 16,64-6 0-16,96 1 6 16,76-5-13-16,68-8 7 15,46 0 0-15,34-3-7 16,104-2 7-16,114 0 0 16,111 0 0-16,94-20 5 15,60 0-13-15,14 2 10 16,-36 5-2-16,-61 8 0 15,-106 0 9-15,-94 5-9 0,-114 0 0 16,-74 0 0-16,-40 0-11 16,-6 0 11-16,-40 0 0 15,-80 4-7-15,-86 13 14 16,-104 3-4-16,-80 0-3 16,-68 3 7-16,-46-1-16 15,-25 7 9-15,-27 2 0 16,30 0 17-16,56-1-10 15,74-2 3-15,91-5-10 16,87-5 5-16,98-7-8 16,74-9 6-16,46-2-3 15,151 0 10-15,116-2 5 16,163-32-10-16,139-10-5 0,95-1 6 16,37 9-18-16,-19 8 12 15,-74 12 0-15,-110 9 1 16,-114 5 14-16,-110-1-19 15,-117 1 4-15,-78-2 0 16,-57 2-6-16,-22-1 6 16,0 3 0-16,-80 0-1 15,-80 0-3-15,-92 0 4 16,-110 0 0-16,-78 0 1 16,-76 0-10-16,-59 0 9 15,-21 0 0-15,-22 9 5 16,56 13 5-16,58 7-5 0,86-1-5 15,114-5 0-15,113-6-8 16,96-8 8-16,95-2 0 16,74-5 0-16,138-2 17 15,138 0-17-15,142-18 0 16,104-27 5-16,65-10-12 16,15 0 9-16,-34 5-2 15,-86 10 3-15,-110 14 10 16,-108 9-14-16,-126 5 1 15,-98 8 0-15,-77 0-14 16,-37 4 14-16,-25 0 0 16,-95 0-2-16,-92 0 2 15,-104 0 8-15,-69 4-8 0,-79 4 2 16,-34 0-12 0,-6-1 11-16,7 3-1 0,42 4 0 15,49-2 16-15,90 1-24 16,76-1 8-16,95-3 0 15,78-3-8-15,39-5 14 16,28-1-6-16,15 0 0 16,96 0 1-16,110 0-1 15,124-28 0-15,103-13 1 16,84 3-7-16,3 7 9 16,-50 10-3-16,-88 16 0 15,-99 5 15-15,-105 0-19 0,-88 0 4 16,-53 5 0-1,-46-2-7-15,-6 7-9 0,-64 6 3 16,-90 10 9-16,-82 1 6 16,-103-1-6-16,-60-5 4 15,-37-4 0-15,-7-2-5 16,13 4 15-16,24-2-10 16,56 1 0-16,30 0 6 15,62 0-12-15,67-6 6 16,65-1 0-16,74-6-7 15,43-5 20-15,24 0-13 16,96 0 0-16,89-13 4 16,110-18-7-16,96-7 3 0,42 2 0 15,26 8-9 1,-32 6 14-16,-58 8-5 0,-73 9 0 16,-65 5 9-16,-93 0-10 15,-67 0 1-15,-61 0 0 16,-25-2-7-16,-40 0 1 15,-104-1 6-15,-96 0-1 16,-83 3 5-16,-55 0-10 16,-21 0 6-16,2 0 0 15,7 0-2-15,24 15 4 16,37 3-2-16,56 3 0 16,82-5 8-16,78-4-15 15,85-1 7-15,43-2-2 16,124 2-8-16,73-11 20 0,86 0-8 15,80-18-2-15,40-26 11 16,12 1-20-16,-12-1 9 16,-62 9 0-16,-85 14-6 15,-99 11 10-15,-77 10-4 16,-64 0 0-16,-31 0-12 16,-18 0 1-16,-75 13 0 15,-79 20 11-15,-80 4 2 16,-80 11 8-16,-46-5-10 15,-24 0 0-15,2-2 8 16,16 0-12-16,40-2 4 16,73-4 0-16,78-9-7 15,94-11 12-15,99-2-5 16,86-9 0-16,154-4 4 0,123 0 1 16,135-14-5-16,86-22 0 15,49-5-5-15,3-2 12 16,-25 4-7-16,-76 9 0 15,-83 4 2-15,-86 10-12 16,-96 9 10-16,-92 6 0 16,-79 1-9-16,-65 0 2 15,-34 0 0-15,-65 19-6 16,-89 22 12-16,-92 10-7 16,-92 8 8-16,-46-6 0 15,-31-2-1-15,-24-5 4 16,-10-2-3-16,-3-3 0 15,34-6 2-15,68-2-3 0,104-9 1 16,120-9 0-16,86-10-4 16,74-5 4-16,144 0 0 15,154-13-1-15,151-30 8 16,95-21-9-16,39-2 5 16,-48 7-3-16,-87 10 0 15,-104 15-2-15,-113 15 2 16,-84 9 0-16,-89 7 3 15,-58 3-19-15,-34 0 16 16,-55 5-15-16,-96 26 15 16,-89 12-1-16,-76 3 1 15,-56-3 0-15,-25-2 2 16,-14 4-10-16,14 0 8 0,4 1 0 16,55-5 11-16,73-13 0 15,100-11 4-15,94-8-11 16,55-9 4-16,63 0 12 15,180 0-17-15,163-34 13 16,179-17-6-16,89-8 3 16,-10 3-9-16,-98 10-4 15,-126 18-5-15,-147 10-6 16,-130 13 11-16,-94 5 0 16,-53 0-4-16,-87 5-36 15,-112 28 38-15,-99 8 2 16,-93 0-1-16,-57-5-13 0,-38-1 13 15,-24-1 1-15,-19-4 0 16,13-4 7-16,37-8-7 16,110-3 18-16,141-9-14 15,124-4 47-15,110-2-42 16,206 0-8-16,160-13 10 16,163-25 6-16,89-13-17 15,24-6 0-15,-58 9 8 16,-98 7-19-16,-123 14 8 15,-136 11 3-15,-122 8-9 16,-84 8 9-16,-45 0-22 16,-123 5-39-16,-84 23 48 15,-100 0 10-15,-72 0-35 0,-39-5 38 16,-35 0-11-16,-14-2 19 16,15-3-8-16,55-1 0 15,95-6 3-15,136-6 29 16,104-5-31-16,98 0 11 15,170 0-9-15,116 0 11 16,139-7-12-16,61-19-2 16,6-8-53-16,-46 5-5 15,-86 2-52-15,-114 9 3 16,-119 11-24-16,-96 7-102 16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05T13:16:10.981"/>
    </inkml:context>
    <inkml:brush xml:id="br0">
      <inkml:brushProperty name="width" value="0.2" units="cm"/>
      <inkml:brushProperty name="height" value="0.4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1091 84 602 0,'0'0'204'0,"0"0"-147"15,0 0-13-15,0 0-44 16,0 0 21-16,0 0-19 16,326-5 29-16,-74-13-29 15,-13 3 9-15,-54 3-6 16,-65 1-5-16,-62 5 5 15,-37 6 1-15,-21 0 10 16,0 0-16-16,-21 0 2 0,-65 0-2 16,-52 9 2-16,-56 5 3 15,-24-1-5 1,0 0 13-16,5-6-7 0,29-1 0 16,37-4-4-16,61-2 45 15,61 0-1-15,31 0 43 16,120 0-74-16,86 0-9 15,92-13 18-15,47-9-24 16,14 4 2-16,-14 1 1 16,-53 8 1-16,-58 7-4 15,-84 2 0-15,-76 0 5 16,-52 0-19-16,-28 0 11 16,-86 26-35-16,-108 4 26 15,-88 5 22-15,-84-3-10 16,-52-12 0-16,-12-8 2 0,-7-4-5 15,32 0 3-15,82-2 0 16,111 3 9-16,110-7 0 16,78 1-7-16,24 5-2 15,86 2 0-15,86-2 0 16,98-8 9-16,102 0-8 16,65-11 7-16,14-19-1 15,-33-3-7-15,-55 7 0 16,-71 9 10-16,-68 6-17 15,-92 8 7-15,-70 1 0 16,-50 2-4-16,-12 0-12 16,-98 7-9-16,-108 22 13 15,-80 2 24-15,-83-1-18 0,-36-5 6 16,-13-2 0-16,40-4-2 16,86-4 12-16,107-8-10 15,105-1 0-15,87-2-2 16,146-1 0-16,118-3 2 15,128 0 0-15,71-10 6 16,25-23-6-16,-37-3-23 16,-68 0 8-16,-64 3 5 15,-86 12 4-15,-89 7 6 16,-78 8-8-16,-67 6-57 16,-46 0-143-16,-104 6-161 15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05T13:16:23.244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7051 486 916 0,'0'0'169'0,"0"0"-83"0,0 0 5 16,0 0-12 0,0 0-60-16,0 0-15 0,6 30-2 15,-12 6 4-15,-19 5 9 16,-9 0-2-16,-12 0-3 16,-21 5-20-16,-7 0-71 15,3-2-271-15</inkml:trace>
  <inkml:trace contextRef="#ctx0" brushRef="#br0" timeOffset="-3604">646 797 141 0,'0'0'493'0,"0"0"-330"15,0 0 18-15,0 0-57 16,0 0 6-16,0 0-24 0,-55-53-43 16,49 40 3-16,6 1 2 15,-7-4-50-15,7-2 26 16,0 3-22-16,0-1-17 15,0 4 7-15,7 1-12 16,14 4 0-16,10 7-2 16,3 0-3-16,-1 0 0 15,7 18 5-15,-6 12-8 16,-9 12 4-16,-16 0-8 16,-9 10 7-16,0-6 0 15,0-5-24-15,0-11 21 16,0-14-17-16,0-12 11 15,0-4 5-15,0 0 15 0,0 0-6 16,0 0 8 0,0-12-8-16,0-19 10 0,12-7-10 15,7-10 0-15,14-12-6 16,1-1 10-16,0 0-4 16,6 7 0-16,-15 19 8 15,-4 12-13-15,-15 15 5 16,-6 8 0-16,0 0-4 15,0 0 4-15,0 0-9 16,0 18-7-16,0 15 13 16,0 5-1-16,0 1 4 15,0-4 0-15,25-1-3 0,15-6 9 16,6-2-6 0,15-6 0-16,13-5-12 0,12-4-5 15,-9-9-114-15,12-2-63 16,-18 0-67-16,-19-5-397 15</inkml:trace>
  <inkml:trace contextRef="#ctx0" brushRef="#br0" timeOffset="-3143">1611 711 480 0,'0'0'370'0,"0"0"-269"15,0 0 2-15,0 0-35 16,0 0-53-16,0 0-3 0,108-64-12 16,-50 56 0-16,10 0 1 15,-4 1 4-15,-2 5-5 16,-23-1 0-16,-14 3 6 16,-10 0-11-16,-15 0 5 15,0 0 0-15,0-6-9 16,-6-1 8-16,-34-8 1 15,0-3-4-15,-15 3 9 16,15-1-1-16,3 6-2 16,16 0 9-16,2 4 19 15,10 1-25-15,9 5 9 16,0-2-8-16,0 2-3 0,9 0-6 16,16 0-4-16,21 0 7 15,15 2 7-15,-2 14 0 16,2-1-7-16,-2 5 0 15,-1-2 4-15,-3 3-5 16,-18 0 1-16,-9-4 0 16,-22 3-1-16,-6 3 0 15,-6 3 0-15,-46 8-18 16,-16-4-129-16,10 0-184 16</inkml:trace>
  <inkml:trace contextRef="#ctx0" brushRef="#br0" timeOffset="-2345">2797 524 959 0,'0'0'163'16,"0"0"-39"-16,0 0-27 15,0 0 22-15,0 0-90 16,0 0-21-16,-24-30-8 16,24 42-19-16,0 21 19 15,0 8 0-15,18 3 8 0,4-3-7 16,-4-6-1 0,0-7 0-16,10-12-4 0,0-9-8 15,-4-3 3-15,-2-4 5 16,2 0 4-16,4-11 14 15,-6-14-10-15,2-1 3 16,-11-5 13-16,2 3-17 16,-9 2 5-16,0 6-3 15,-6 10 4-15,6 5 0 16,-6 5-9-16,6 0-5 16,4 0 1-16,2 5-23 15,6 18 27-15,10 5 0 16,-9-3 1-16,2-7-4 0,-9-5 3 15,4-5 0 1,-10-8-6-16,-6 0 6 0,12 0 0 16,0 0 0-16,10-16 4 15,-10-12 2-15,16-2-6 16,-4-4 0-16,16 1-1 16,-12 8 8-16,-16 7-7 15,10 13 0-15,-16 5-10 16,12 0 8-16,-2 10-15 15,2 15 2-15,4 1 12 16,2 0-40-16,4-9 28 16,-9-3 5-16,-4-10-10 0,-3-1 17 15,-6-3-7 1,7 0 10-16,2-16 23 16,3-17-17-16,-5-10 8 0,2-8 5 15,-9-8-7-15,-6-1 39 16,0-2-31-16,0 2 1 15,-6 14 19-15,-9 16-39 16,9 12 22-16,-1 14-12 16,7 4-7-16,0 0-8 15,0 20-16-15,13 26 20 16,14 12-9-16,7 4 10 16,0 1-6-16,-9-6-20 15,-4-14-64-15,-2-6 5 16,2-10-50-16,-15-9-60 15,0-11-93-15,-6-4-433 0</inkml:trace>
  <inkml:trace contextRef="#ctx0" brushRef="#br0" timeOffset="-1063">3566 422 639 0,'0'0'133'0,"0"0"-51"16,0 0-46-16,0 0-19 15,0 0-17-15,199-8 26 16,-119 8 1-16,0 0-13 16,0 0 17-16,-9 0-14 15,-4 0 15-15,-21-2-3 16,-6-2-27-16,-21-2 16 0,-4 0 1 16,-15 3 19-16,0-4 62 15,0-3-19-15,0-3-18 16,-15-2-33-16,-10 0-28 15,-9 7 11-15,7 2-13 16,2 6 1-16,4 0-10 16,8 0 3-16,1 19 3 15,12 11 1-15,0 10-15 16,0-1-4-16,19-3 6 16,20-8-25-16,14-7 24 15,2-11-8-15,-9-7 24 16,0-3 0-16,-15 0 5 0,3-3-3 15,-13-15-2 1,-2 0 0-16,-19-5 10 0,6 0-9 16,-6 0 16-16,0 3 25 15,0 2-18-15,-6 0 35 16,-13 5-44-16,-2 6-11 16,8 2-8-16,-8 5 1 15,9 0 3-15,-1 0-3 16,7 14 0-16,0 12-4 15,6 3-15-15,0-1-43 16,12-3 59-16,13-7-30 16,9-8 26-16,0-5 9 15,-1-5 0-15,-8 0 1 16,3 0 0-16,-16 0 0 0,3-10 13 16,-15 3-13-16,0-1 52 15,0 0 2-15,0 8-16 16,0 0 11-16,0 0-29 15,0 0-19-15,0 0-2 16,0 13-17-16,0 28 18 16,0 20-8-16,0 11 17 15,0 7-9-15,19 11 0 16,21 7 0-16,12 5 2 16,3 0 9-16,4-9-11 15,-7-7 0-15,-6-9 4 16,0-14-4-16,-12-9 0 15,-13-14 0-15,-14-14-2 0,-1-13 13 16,-6-10-11-16,0-3 0 16,-13 0 1-16,-27-10 13 15,-6-24-12-15,6-23-2 16,13-16 0-16,21-26-19 16,6-9-14-16,0 6 6 15,0 15-23-15,27 21 43 16,-8 9 6-16,14 4 1 15,7 3-8-15,13 0 8 16,-7 1 0-16,0 1 0 16,-6-2 7-16,0-2-6 15,-6-2 3-15,-10 0-2 0,-2 3 33 16,-16 5-27 0,-6 11 16-16,0 6-1 0,0 9-8 15,0 7 24-15,0 6-34 16,-19 1-1-16,10 3 3 15,3 3-6-15,-6 0-1 16,6 0 0-16,-10 3-3 16,4 26-7-16,6 9 10 15,6 10 0-15,0 0-7 16,6-1 10-16,28-11-3 16,6-13 0-16,-7-13 2 15,7-8-6-15,7-2 4 16,-1 0 0-16,0-12 5 15,-6-14 4-15,-16-2-9 16,10-3 0-16,-12-2 11 0,-4 5-10 16,-6 8-1-16,-2 9 0 15,-4 6-3-15,0 5 5 16,12 0-4-16,10 13-6 16,18 20 3-16,-6 6-7 15,6-1 12-15,-6-2 0 16,-6-8-3-16,0-8 0 15,-10-11-20-15,-2-5-41 16,-4-4-38-16,4-8 15 16,-10-27-174-16,-6-14-362 15</inkml:trace>
  <inkml:trace contextRef="#ctx0" brushRef="#br0" timeOffset="-453">3031 77 752 0,'0'0'159'16,"0"0"-57"-16,0 0-25 16,0 0-15-16,0 0-61 15,0 0 6-15,-46-8-7 0,18 31 5 16,16 3-7 0,-10-1 2-16,16-1 0 0,6-6-3 15,0-6 4-15,0-4-1 16,0-8 0-16,28 0 1 15,2 0 27-15,20-20 16 16,-20-2 45-16,-2 0 7 16,-16-3-44-16,-6-1 15 15,-6 1-19-15,0 4-40 16,0 3 21-16,-18 5-29 16,-10 5 0-16,4 6-4 15,-4 2-16-15,-6 0 18 16,-6 18-24-16,28 21-112 0,12 8-12 15,28 8-128 1,64 3-259-16</inkml:trace>
  <inkml:trace contextRef="#ctx0" brushRef="#br0" timeOffset="19263">923 1779 769 0,'0'0'164'16,"0"0"-37"-16,0 0 16 16,0 0-20-16,0 0-33 15,0 0-21-15,0 0-33 16,-47-49 16-16,47 49-43 16,0 0-4-16,0 0-10 15,0 16 5-15,0 11 0 0,0 4 0 16,0-5 9-16,7-6-12 15,20-4 3-15,-2-4 0 16,15-9-12-16,0-3 16 16,0 0-4-16,0 0 2 15,-19-15 9-15,-2-8 1 16,-7-3-12-16,-12-2 1 16,0 0 16-16,0 2-10 15,0 8 5-15,-19 8 12 16,13 5-24-16,6 5 24 15,-6 0-24-15,-9 7-1 16,9 37-9-16,6 15 14 16,0 13-4-16,0 7 0 0,0 5 11 15,6 6-16 1,9 5 5-16,-9 1 0 0,-6 9-1 16,0-8 7-16,0-7-6 15,0-19 0-15,0-17 7 16,0-18-14-16,-6-13 7 15,-9-13 0-15,-10-9-6 16,-2-1 17-16,-13 0-10 16,-6-16-1-16,-1-18 7 15,-5-9-7-15,6-7 0 16,0-13 0-16,6-3-4 16,25 0-21-16,15 4-41 0,0 8-23 15,61 8-130-15,10-5-80 16,15 5-520-16</inkml:trace>
  <inkml:trace contextRef="#ctx0" brushRef="#br0" timeOffset="19765">1445 1963 610 0,'0'0'249'0,"0"0"-178"16,0 0 32-16,0 0 3 0,0 0-67 16,0 0-11-1,89-64-26-15,-30 54-2 0,-7-3 21 16,9 3-18-16,-9-1 11 16,-12 2-9-16,-6 0 0 15,-21 4 7-15,-13 0-9 16,0-2-3-16,0-4 32 15,0-2-22-15,0 1 27 16,-13-1 0-16,-14 3-27 16,-7 2 12-16,0 6-22 15,16 0 0-15,-4 2 3 16,10 0 7-16,6 0-10 16,6 0 0-16,0 0-7 0,0 0 1 15,6 0-13-15,28 8 19 16,12 6 3-16,0-1 7 15,0-1-10-15,-6 4 0 16,6-1 4-16,-12 4-7 16,-7 1 3-16,-8 3 0 15,-19-1-1-15,0 7 6 16,0-1-5-16,-19 0 0 16,-14-2-2-16,5-6-2 15,16-2-109-15,5-8-84 16,7-7-74-16,0-3-416 15</inkml:trace>
  <inkml:trace contextRef="#ctx0" brushRef="#br0" timeOffset="20590">2499 1832 727 0,'0'0'157'0,"0"0"-32"16,0 0 27-16,0 0-55 16,0 0-26-16,0 0-22 15,-12-36-47-15,12 36-4 16,0 21 2-16,0 8 0 16,6-1 5-16,6-3-5 0,10-2 0 15,2-5 6-15,-2-6 3 16,6-7-9-16,-4-2 0 15,-8-3 4-15,2 0 8 16,0-5-11-16,4-16 4 16,-10-4 19-16,10-3-24 15,-16 0 31-15,0 0-9 16,0 7-21-16,-6 6 25 16,0 10-26-16,0 2 1 15,0 3-1-15,0 0-4 16,0 10 2-16,6 19 1 15,-6 4 1-15,6 3-4 16,10-5 4-16,-4-6 0 16,16-4-2-16,-10-10 6 15,10-11-4-15,6 0 0 0,-4 0 0 16,10-25 0-16,-6-2 0 16,0-7 0-16,6 1 2 15,-16 0 16-15,4 2-13 16,-16 8-5-16,4 9 3 15,-10 3-10-15,0 8 7 16,-6 3 0-16,12 0-6 16,-5 0-9-16,14 0 15 15,-3 14 0-15,16 2 1 16,-6 0-9-16,6-3 8 16,-10-6 0-16,4-4-1 15,-3-3 10-15,-4 0-9 0,7-8 0 16,-10-20 3-16,1-8 7 15,-4-4-5-15,-9-6-5 16,-6-3 17-16,0-3-13 16,0 2 16-16,-21 1-12 15,8 14-6-15,-5 12 29 16,12 7-29-16,-3 13 4 16,2 3-6-16,7 0-4 15,0 16 3-15,0 28-5 16,0 12 6-16,0 2-8 15,0-4 8-15,28 0-3 16,-3-8-3-16,2-5-60 16,-5-11-10-16,-4-6-67 0,1-12-55 15,-4-10 10 1,-15-2-43-16,0 0-32 0</inkml:trace>
  <inkml:trace contextRef="#ctx0" brushRef="#br0" timeOffset="21830">3387 1700 126 0,'0'0'322'15,"0"0"-171"-15,0 0-27 16,0 0-70-16,0 0 4 16,0 0-53-16,6-36-1 15,50 42 27-15,2-2-20 16,1-4 27-16,8 0 32 16,-8 0-22-16,-4 0 9 0,-18 0-16 15,-3 0-14-15,-19-3 31 16,-3-2-25-16,-12 3 24 15,0-6 31-15,0-2-38 16,-6-3-14-16,-15-2-20 16,-4 2-10-16,3 5 12 15,16 3-10-15,0 5-7 16,0 0-1-16,6 0-15 16,0 11 15-16,0 17-5 15,0 5 5-15,12-3-5 16,7-1 5-16,15-6-3 15,6-11 3-15,12-4-13 16,3-8 6-16,-3 0 7 0,-6 0 0 16,-6-5 3-1,-12-7 2-15,-16-3-5 0,-6-2 7 16,-6 2-1-16,0-3 8 16,0 0-14-16,0 6 0 15,-12 1 15-15,-3 4-9 16,15 4-6-16,-6 3 0 15,6 0-8-15,-6 3 2 16,-7 20 4-16,7 0 2 16,-3 0-5-16,3-5 9 15,6-6-7-15,0-1 3 16,0-4-29-16,0-3 21 16,15-3-7-16,10-1 15 0,2 0-7 15,-8 0 18-15,-4 0-11 16,-3 0 1-1,-5 0 4-15,-7 0 18 0,0 0-23 16,0 0 3-16,0 11-4 16,0 20 10-16,6 15-9 15,21 17 12-15,19 14-12 16,22 7 22-16,18 3-16 16,6 8 12-16,-6 2 8 15,-15-3-22-15,3-7 8 16,-22-13-9-16,-18-15 5 15,0-18 4-15,-22-13-12 16,-6-13 0-16,-6-10-1 16,0-5 12-16,-6 0-9 0,-34-2 18 15,-12-26-16 1,-7-8 1-16,-2-10-5 0,-4-15 0 16,4-11-4-16,21-5-5 15,28-10-11-15,12 6-16 16,0 2-15-16,40 2 25 15,18 11-16-15,3 3 10 16,-2 6 26-16,-4 11-11 16,-9 7 17-16,-15 8 0 15,-9 3 0-15,-4 1 7 16,-12-2-4-16,-6 3 3 16,0 2 27-16,0 2-32 0,0 5 23 15,0 4 5-15,0 5-28 16,-12 3 24-16,-7 5-24 15,-2 0-1-15,9 0 0 16,-10 15 3-16,10 13-3 16,6 6 0-16,6 1 2 15,0 5-12-15,12-3 10 16,22-4 0-16,6-5-4 16,6-9 10-16,6-7-6 15,-6-9 0-15,-6-3 3 16,-6 0-11-16,0 0 9 15,-7-18-1-15,-2-5 9 16,3-5 3-16,-10-6-9 16,-3-1-3-16,4 1 6 15,-1 6-13-15,-2 13 7 0,2 7 0 16,4 8-6-16,2 0-6 16,4 8 11-16,-1 18 1 15,4 4 0-15,-3-2-8 16,6 0 8-16,-1-5 0 15,-2-2-7-15,9-3 4 16,-6-11 2-16,6-4-38 16,6-3-51-16,-6-3-6 15,0-27-140-15,-28-6-388 16</inkml:trace>
  <inkml:trace contextRef="#ctx0" brushRef="#br0" timeOffset="22592">2653 1576 506 0,'0'0'86'16,"0"0"21"-16,0 0-1 16,0 0-23-16,0 0 0 0,0 0-46 15,-40-68 5-15,34 63 21 16,-10 0-41-16,10-4 12 15,-6 5-16-15,6-4-15 16,-10 5 18-16,10-1-20 16,0 1 2-16,0-2 23 15,0 0-26-15,0 2 26 16,-10-3-9-16,10 5-12 16,-6-2 17-16,0-2-16 15,2 3-4-15,-2 2 21 16,6 0-15-16,6 0 1 15,0 0-9-15,0 0-2 16,0 0-11-16,0 0 6 0,0 7 7 16,0 9-2-16,0-3 2 15,0-1-2-15,18-8 2 16,4 0 0-16,-4-4-10 16,4 0 13-16,-4 0-3 15,-2-8 18-15,-4-7-11 16,0-4 6-16,-6-1-13 15,4 3 5-15,-10-4-1 16,0 3 0-16,0 5-4 16,0 8 0-16,0 5-33 15,-34 0-76-15,-6 16-217 16,-6 11-392-16</inkml:trace>
  <inkml:trace contextRef="#ctx0" brushRef="#br0" timeOffset="24535">572 3787 613 0,'0'0'181'15,"0"0"-25"-15,0 0-6 0,0 0 1 16,0 0-44-16,0 0-17 15,0 0-21-15,-67-77-42 16,67 60 13-16,27-1-12 16,7 5-24-16,6 6 12 15,6 4-16-15,-6 3 0 16,0 0-2-16,0 0 14 16,-9 21-12-16,-10-1 0 15,-8 8 1-15,-13 3-11 16,0 7 10-16,0 0 0 15,-34 1-6-15,3-11 8 16,9-8-4-16,4-10-10 16,18-7 6-16,0-3 1 0,0 0 10 15,0-17-3-15,0-20-2 16,0-6 7-16,18 2-7 16,10 0 0-16,-9 8 4 15,2 4-9-15,-2 9 5 16,-7 5 0-16,-3 7-2 15,-3 3 13-15,-6 5-12 16,0 0 1-16,0 0-6 16,12 0 0-16,-5 13-7 15,-1 8 13-15,9 2-2 16,-9-1 11-16,0 1-9 16,7-3 0-16,8 1 0 15,-2-5-6-15,8-4 6 0,13-1-1 16,0-4-35-16,0-4-139 15,0-3-50-15,6 0-146 16</inkml:trace>
  <inkml:trace contextRef="#ctx0" brushRef="#br0" timeOffset="24748">1236 3761 733 0,'0'0'185'16,"0"0"-126"-16,0 0 6 16,0 0-13-16,0 0 15 15,0 0-19-15,172-37-32 0,-135 31 1 16,12-2-17-16,-18 4-36 16,-3-1-131-16,-16 2-257 15</inkml:trace>
  <inkml:trace contextRef="#ctx0" brushRef="#br0" timeOffset="25525">1651 3389 342 0,'0'0'397'15,"0"0"-275"-15,0 0-11 0,0 0-51 16,0 0-11-16,0 0-33 15,55-41-12-15,-30 61 9 16,-4 6-12-16,-8 4 9 16,-1 6-2-16,-12 8-4 15,0 2 6-15,-12-1-10 16,-16-1 2-16,10-10 2 16,5-6 1-16,13-13-5 15,0-5 0-15,0-6 6 16,0-4 1-16,6 0-7 15,13 0 5-15,8-4 12 16,-2-14-13-16,9-3 4 16,-6 1 6-16,-10 3 6 0,10 1 19 15,-16 3-24-15,3 5 4 16,-9 4 7-16,-6 1-16 16,0 3 7-16,0 0-11 15,0 0-1-15,0 0-10 16,0 0-17-16,0 7 14 15,13 12 4-15,-1 1 8 16,10-2 8-16,2-5-6 16,10-9-3-16,12-4 16 15,0 0-14-15,-6 0-4 16,6-17 15-16,-6-6-11 16,-6-3 36-16,-22 6 7 0,4 0-9 15,-16 6 16-15,0 5-29 16,0 4-6-16,0 2-3 15,0 3-13-15,0 0-1 16,0 0-3-16,-16 20-7 16,4 23 2-16,0 11 5 15,-4 13 0-15,10 7 3 16,-6 2 6-16,6 4-9 16,0-7 0-16,-1-6 5 15,7-8-10-15,0-10 5 16,0-11 0-16,0-6-3 15,0-8 10-15,0-6-7 16,0-10 0-16,-15-3-10 16,-10-5 6-16,-15 0 8 15,-15 0-3-15,3 0 6 0,0-18 4 16,-7-3-11-16,19-4 0 16,7 2-3-16,20 0-5 15,13-11-15-15,0-9-25 16,59-13-34-16,21-11-224 15,6-4-58-15</inkml:trace>
  <inkml:trace contextRef="#ctx0" brushRef="#br0" timeOffset="25870">2453 3015 866 0,'0'0'148'0,"0"0"-62"16,0 0 73-16,0 0-46 15,0 0-50-15,0 0-40 16,-46-37-15-16,80 78-8 15,18 15 19-15,0 13-13 16,10 10 38-16,-10 2-39 16,0 6 12-16,-6-3 2 0,-18-4-15 15,-16-6 3-15,-12-2-7 16,0-6 5-16,-46 0-12 16,-34-4-71-16,-30-7-144 15,-16-3-181-15</inkml:trace>
  <inkml:trace contextRef="#ctx0" brushRef="#br0" timeOffset="26328">167 3147 927 0,'0'0'157'0,"0"0"-39"16,0 0 29-16,0 0-40 15,0 0-71-15,0 0-4 16,-87 27-29-16,63 32 0 16,2 7 33-16,4 6-32 15,12 2 26-15,6 0-7 16,0 0-21-16,6-3 9 15,40-5-6-15,19-3-5 16,14-7 0-16,17-5 2 16,14-8-7-16,16-7-73 15,22-16-188-15,9-15-304 16</inkml:trace>
  <inkml:trace contextRef="#ctx0" brushRef="#br0" timeOffset="26959">3151 3484 525 0,'0'0'411'16,"0"0"-342"-16,0 0 17 15,0 0 13-15,0 0 4 16,0 0-56-16,-114-19-28 15,114 19-19-15,25-5 12 16,36 3-12-16,4-3 11 16,14-1-9-16,1-1 4 15,0 2-5-15,-21-3-1 16,-4 0 14-16,-24 1-10 16,-10 1 16-16,-21 1 6 0,0-5 11 15,0-3 15-15,-6-4-41 16,-34 0 1-16,-6-5-1 15,-22 4-5-15,16 3 3 16,12 6-9-16,13 0 1 16,8 4-4-16,19 3 5 15,0 2-2-15,0 0 0 16,6 0-8-16,34 2 5 16,19 19 3-16,14-1 0 15,1 0-1-15,-9 1 5 16,2-1-4-16,-14 1 0 15,-14-4 8-15,-11 1-12 16,-16 3 4-16,-12 4 0 0,-12 6-9 16,-62 7-14-1,-18 6-78-15,6 0-122 0,18-4-337 16</inkml:trace>
  <inkml:trace contextRef="#ctx0" brushRef="#br0" timeOffset="27821">4091 3358 1084 0,'0'0'140'0,"0"0"12"15,0 0-37-15,0 0-52 16,0 0-13-16,0 0-33 16,-9-26-2-16,9 47-15 15,-6 9 5-15,6 9 3 16,0 4-8-16,0 1 0 16,0-6 1-16,21-4 9 15,4-9-10-15,2-13 0 16,1-3 0-16,-3-9-2 15,9 0 2-15,-1 0 0 16,1-24 17-16,-9-6-10 16,9-4-6-16,-16-4-1 0,3 2 10 15,-2 6-11 1,-4 7 1-16,-9 10 0 0,-6 8-2 16,0 5 3-16,0 0-3 15,0 0 2-15,0 12-20 16,0 17 13-16,0 6 8 15,0 2-1-15,0-2 0 16,0-7 8-16,7-8-8 16,-1-9 0-16,0-6-1 15,9-5-7-15,-2 0 8 0,14 0 0 16,4-28 7 0,9-6 4-16,15-6-9 0,-18 1-2 15,3 9 1 1,-12 9 3-16,-16 13-4 0,-3 8 0 15,-3 0-8-15,0 0 1 16,1 3 5-16,5 18-3 16,-6 4 3-16,3-2-8 15,4 0 10-15,-1-3 0 16,16-4-2-16,-4-9 4 16,16-7-2-16,0 0 0 15,6-5 4-15,9-25 6 16,-8-9-10-16,-8-9 0 15,1-6 9-15,-27-10-4 16,-7-5 10-16,-6-3 2 0,0 7-11 16,-34 11 17-16,3 18-21 15,-2 15 12-15,5 14 4 16,9 7-14-16,-2 0-8 16,2 41 4-16,4 18 0 15,9 15-5-15,6 5 5 16,0-2 0-16,0-6-4 15,28-7 4-15,-1-11-5 16,-8-9-49-16,8-16-52 16,4-10-48-16,3-11-140 15,6-7-60-15</inkml:trace>
  <inkml:trace contextRef="#ctx0" brushRef="#br0" timeOffset="29065">4958 3338 753 0,'0'0'64'0,"0"0"-35"16,0 0 64-16,0 0 6 15,0 0-10-15,206-11-39 16,-120 6 4-16,6-5-20 16,0 1-29-16,-12-2 26 15,-19-1-28-15,-8 1 18 16,-29 0 3-16,-2 1-23 15,-10-3 36-15,-12-2 1 16,0-5 10-16,0-3 8 16,-12 2-46-16,-10 9 1 0,-2 3-11 15,2 7 16-15,-2 2-19 16,8 0 3-16,-8 28 0 16,-4 11-1-16,0 7 1 15,16 5 0-15,12-4-1 16,0-8 6-16,28-3-11 15,24-10 5-15,16-11-9 16,2-10 2-16,4-5-1 16,0 0 9-16,-4-18-7 15,-8-12 19-15,-16-1-12 16,-12-5 0-16,-16 5 9 16,-18-1-4-16,0 0 0 0,-6 5-5 15,-28 4 18-15,0 10-17 16,10 7 14-16,-4 6-15 15,22 0 0-15,-12 24-8 16,2 9 8-16,4 5 0 16,6-2-2-16,6-3-1 15,0-7-4-15,24-11-26 16,10-5-9-16,18-10 35 16,-2 0-18-16,2 0 25 15,-6-18-4-15,-6-2 15 16,-15 2-11-16,-10 0 4 15,-9 3-2-15,-6 0 40 16,0 2-17-16,-12 5-13 0,-4 8 0 16,16 0-4-16,0 16-5 15,0 24-3-15,0 17 2 16,22 7 12-16,-4 13-13 16,4 6 11-16,-4 12 12 15,10 5-19-15,-16 5 12 16,16-8-8-16,-10-16-6 15,4-19 3-15,-16-24-6 16,-6-15 0-16,0-15-1 16,0-8 6-16,0 0-5 15,-46-8 15-15,-16-25-14 16,4-15 9-16,-10-22-10 0,10-17-10 16,12-5 9-1,18 2-34-15,16 12 14 0,12 9 1 16,0 10-6-16,52 8 18 15,22 2-18-15,18 6 26 16,16-1-10-16,-4 4 21 16,-12-2-12-16,-18 4 1 15,-6 0 0-15,-22 0-1 16,0 0 8-16,-21 2-6 16,-4 3 24-16,-21 7-18 15,0 6 25-15,0 3-9 16,0 6-21-16,-15 2 15 15,2 7-13-15,7-1-4 16,6 3 0-16,-6 0 2 16,0 9-2-16,6 19 0 0,0 5 3 15,0 5-8-15,0 0 8 16,18-5-3-16,16 1 0 16,6-11 7-16,0-8-7 15,0-7 0-15,-15-8 1 16,9 0 4-16,-13 0-1 15,4-11 1-15,2-14 0 16,-2-3 3-16,3-5-4 16,5 2-4-16,-8 2 0 15,3 9-5-15,-1 8 6 16,-14 4-1-16,8 8 0 16,-3 0-3-16,10 0 1 0,3 11 2 15,3 9 0-15,12 3-9 16,0 0 12-16,0 0-3 15,9-6 0-15,-9-9-41 16,-6-5-34-16,-9-3-55 16,-9-3-71-16,-22-25-131 15</inkml:trace>
  <inkml:trace contextRef="#ctx0" brushRef="#br0" timeOffset="29824">3707 2895 812 0,'0'0'156'15,"0"0"-36"1,0 0 18-16,0 0-38 0,0 0-39 16,0 0 7-16,0-40-55 15,-9 40-13-15,-4 8-8 16,-5 12 8-16,-4 3 13 15,16 0-13-15,6-6 0 16,0-4 4-16,6-5 5 16,22-8-9-16,6 0 9 15,6 0-9-15,-3-8 40 16,3-10-10-16,-13-5 9 16,-8 3 22-16,-4-3-42 0,-15 3 16 15,0-3-15 1,0 5-13-16,-27 5-11 0,-7 3 4 15,-12 10-14-15,0 0 12 16,6 20-97-16,0 16-99 16,27-2-341-16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05T13:17:06.960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1417 0 74 0,'0'0'349'16,"0"0"-237"-16,0 0-29 15,0 0-12-15,0 0-54 16,0 0-4-16,0 0-8 16,0 0-2-16,99 26-5 0,-99-26 3 15,0 0-1 1,0 3 8-16,0-3-6 0,0 0 0 15,0 0 4-15,0 0 25 16,0 0 53-16,0 0 10 16,0 0-4-16,0 0 20 15,0 0-39-15,0 0 20 16,0 0-7-16,-28 0-18 16,-18 0-12-16,-19 5-15 15,-21 2 5-15,0 1-3 16,-15 2-15-16,2-3 2 15,-8 1-15-15,-10 3-7 16,3-2 8-16,1 5-12 16,27-5-2-16,33-3 0 0,35 2 4 15,18-3-8-15,0 2-2 16,18 1-3-16,29 2 7 16,5-4-24-16,9-4-8 15,-9-2 1-15,-12 0-14 16,-6 0 28-16,-15 0 4 15,-13 0 8-15,0-2 7 16,9-6 0-16,-15-5 0 16,6 0 2-16,-6-3 3 15,0 2 3-15,7-4-7 16,-7-1 4-16,12 2 13 16,-12 2-9-16,9 1 9 15,-9 7 13-15,0 2-16 16,0 0 10-16,0 5-13 15,0 0-7-15,0 0 9 0,0 0-12 16,0 0-2-16,0 0-1 16,-15 0-9-16,-31 17 10 15,-34 17 4-15,-31 6-1 16,-15 4-1-16,0 0 1 16,12-12-2-16,35-6 0 15,32-10 5-15,29-6-7 16,18-6 1-16,0 5-1 15,0-2-5-15,40 6 8 16,18 3-2-16,16 1 5 16,24-1 0-16,16-1-2 0,18-2-3 15,-6 0-14 1,-6-1-94-16,-28 4-264 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05T13:17:09.573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4367 1005 1020 0,'0'0'89'0,"0"0"16"0,0 0-13 15,0 0-26-15,0 0-66 16,0 0 3-16,111-8-2 15,-37 8 5-15,6 0-12 16,-1 0 6-16,1 0-83 16,-21 0-77-16,-13 0-117 15,-28 2-344-15</inkml:trace>
  <inkml:trace contextRef="#ctx0" brushRef="#br0" timeOffset="156">4512 1155 781 0,'0'0'168'0,"0"0"-63"16,0 0 5-16,0 0-40 15,0 0-50-15,0 0-20 16,166 0 6-16,-80 0-6 16,0-5-65-16,-6-3-322 15</inkml:trace>
  <inkml:trace contextRef="#ctx0" brushRef="#br0" timeOffset="684">5744 900 1035 0,'0'0'122'0,"0"0"8"16,0 0 16-16,0 0-39 15,0 0-64-15,0 0 0 16,-28-113-32-16,28 108-9 16,34 0 0-16,-6 5 2 0,12 0-8 15,0 10 1-15,0 19 3 16,-16 8-5-16,-11 6 5 15,2 2 0-15,-15-7-6 16,0-5 6-16,6-12 0 16,-6-9 0-16,6-9-8 15,-6-3 8-15,13 0 0 16,-4 0 6-16,9-21 16 16,10-9-22-16,3-8 14 15,9-3-3-15,-1-3-7 16,-5 3 0-16,6 3-4 15,-12 7 0-15,-4 14-2 16,-2 6 4-16,-4 11-4 0,4 0 2 16,9 3-15-16,-4 25 12 15,1 10-10-15,-10 6-6 16,4-1 13-16,-10-2-24 16,1-8-8-16,-7-2-53 15,-6-8-106-15,0-3-160 16</inkml:trace>
  <inkml:trace contextRef="#ctx0" brushRef="#br0" timeOffset="1099">7142 915 957 0,'0'0'82'0,"0"0"11"16,0 0 3-16,0 0-25 16,0 0-52-16,0 0-17 15,-46 12 5-15,46 9-7 16,0-3 0-16,0-5 2 15,0-3 5-15,6-5-5 16,13-5 4-16,-4 0-6 16,4 0 38-16,-7 0 13 0,3-5 14 15,-9-8-3-15,1-3-20 16,-7 4 1-16,0 0-16 16,0 1-18-16,-7 1 7 15,-14 2-16-15,-4 3 0 16,4 5-4-16,2 0-14 15,13 0-70-15,6 11-87 16,0 3-140-16,31 0-306 16</inkml:trace>
  <inkml:trace contextRef="#ctx0" brushRef="#br0" timeOffset="1432">7711 779 881 0,'0'0'241'0,"0"0"-77"15,0 0-25-15,0 0-30 16,0 0-63-16,0 0-24 16,-52-76 22-16,46 76-33 15,-1 0-2-15,-2 0-3 16,3 0-1-16,-6 23-4 15,-7 10-1-15,4 8 0 16,3 5 1-16,12-2-1 0,0-1 0 16,0-10-1-16,6-5 4 15,28-5-3-15,-1-7 0 16,13-6-5-16,7-10 4 16,5 0-14-16,4 0-34 15,-4-18-59-15,-6-8-135 16,-18-2-207-16</inkml:trace>
  <inkml:trace contextRef="#ctx0" brushRef="#br0" timeOffset="-1268">1371 1278 587 0,'0'0'223'0,"0"0"-65"16,0 0-6-16,0 0 0 15,0 0-15-15,0 0-49 16,0 0-24-16,-92-79-15 16,92 60-31-16,33-3 3 15,7 1-20-15,6 0 0 16,-6 7 4-16,-9 3 0 16,3 9-5-16,-6 2 0 15,-1 0-1-15,-8 2-3 16,-1 23-2-16,-2 12 4 15,-16 3-2-15,0 1 2 16,0-2 1-16,0-6 1 16,0-9-3-16,-7-7-3 15,7-12 3-15,0-5 3 0,0 0 0 16,0 0 5-16,0-2 0 16,0-24 3-16,25-13-4 15,9-4-5-15,0 0 1 16,6 2 0-16,-10 2 4 15,-2 11-1-15,-7 8-1 16,-2 10-2-16,-7 10-7 16,10 0 7-16,2 0-9 15,4 23 7-15,-16 7-6 16,10 6 5-16,-16 2 2 16,0 2 0-16,-6-11 1 15,0-6-1-15,0-10 1 0,0-13 0 16,0 0 0-16,6 0 6 15,0 0 1-15,-6-13 3 16,10-14-9-16,8-10 6 16,3 1-7-16,4 3 0 15,3 8 0-15,-16 10 4 16,10 8-4-16,-16 7 0 16,12 0-7-16,4 0 2 15,2 19 1-15,4 7 1 16,-10-1 0-16,4 4-11 15,-4-3-1-15,10-3-35 16,-10-6-61-16,10-2-16 16,0-7-79-16,2-8-133 0</inkml:trace>
  <inkml:trace contextRef="#ctx0" brushRef="#br0" timeOffset="-1027">2477 1165 277 0,'0'0'558'15,"0"0"-462"-15,0 0 28 16,0 0-10-16,0 0-77 16,0 0 14-16,138-28 4 0,-58 18-15 15,0-3-20-15,0 1-16 16,-6-1-8-16,-22 5-17 15,-18 0-89-15,-22 8-71 16,-6 0-134-16</inkml:trace>
  <inkml:trace contextRef="#ctx0" brushRef="#br0" timeOffset="-797">2769 982 781 0,'0'0'181'0,"0"0"-20"16,0 0-29-16,0 0-15 16,0 0-21-16,0 0-35 15,-34-46-10-15,34 46-43 0,0 5-2 16,0 25-8-16,0 11 3 16,6 8-1-16,10-1 1 15,-4 3 7-15,-12-8-8 16,6-2 0-16,0-5-68 15,16-13-153-15,-10-4-253 16</inkml:trace>
  <inkml:trace contextRef="#ctx0" brushRef="#br0" timeOffset="-268">3359 772 1004 0,'0'0'192'16,"0"0"-17"-16,0 0-37 16,0 0-35-16,0 0-45 15,0 0-37-15,-6-62-15 16,6 88-6-16,0 22 0 16,0 17 1-16,0 5 7 15,6 8-6-15,0-2-2 16,7-4 1-16,-7-8 0 15,3-16 0-15,-9-17-1 0,6-16 0 16,-6-12 6 0,0-3-6-16,0 0 3 0,0-5 0 15,0-23 7-15,-21-11-8 16,8-2-2-16,7-7 0 16,6-3 6-16,0 0-7 15,0 2 1-15,19 14-4 16,14 6 0-16,1 17-2 15,6 9 2-15,-15 3 4 16,9 0-13-16,-7 8 9 16,-8 13-1-16,-4 4-5 15,-15 3 5-15,0 2-1 0,0 4 6 16,0 1-3 0,-9-1 3-16,-10-4-6 0,7-4 3 15,12-9-16-15,0-4 8 16,0 0-29-16,0-3 3 15,25 1-6-15,36-6-37 16,25-5-80-16,25 0-175 16</inkml:trace>
  <inkml:trace contextRef="#ctx0" brushRef="#br0" timeOffset="3104">8335 190 757 0,'0'0'180'16,"0"0"-33"-16,0 0 2 16,0 0-38-16,0 0-21 15,0 0-48-15,-86-51-6 16,24 51-14-16,-15-3-11 15,-18 3 17-15,-9 0-21 16,-28 0 6-16,-28 0 4 16,-34 0-16-16,-24 0 9 15,-13 0-10-15,-14 3 7 16,8 2 1-16,9-3-7 0,23 1 0 16,26-3 2-16,7 0 5 15,0 0-7-15,0 0-1 16,-6 0 3-16,-10 0-7 15,-15 0 2-15,-30 0 2 16,-25 16 0-16,-19 2 1 16,-3 7-5-16,16 0 4 15,31-5 0-15,42-2 5 16,19-3-5-16,34 1 0 16,-4-3 0-16,-8 8 9 0,-32-1-9 15,-8 8 0-15,-10 3-3 16,-12-1-2-16,6 6-2 15,3-3 7-15,10-5-3 16,14-2 10-16,26-8-7 16,36-3 0-16,9-5 0 15,16-4-2-15,25-4 3 16,14-2-1-16,7 0 0 16,0 0 10-16,6 0-10 15,-12 0 0-15,12 0 1 16,0 0-6-16,19 0 5 15,8 0 0-15,7 0-1 16,6 0 7-16,0 0-6 16,0 0 0-16,0 0 0 15,0 0-9-15,0 0 8 0,0 0-6 16,0 29 7-16,0 14-10 16,0 15 10-16,0 9 0 15,0 2 2-15,0 4 9 16,19 2-10-16,8-1 5 15,1-3 1-15,-4-7 4 16,-2 0-10-16,3-7-1 16,-4-6 0-16,-2 0-4 15,2-5 6-15,-3-3-2 16,10-4 0-16,6-6 5 0,-3-2-6 16,15-6 1-1,9-10 0-15,16-4-8 0,36-9 14 16,19-2-6-16,19 0 2 15,21 0 5-15,6 0-4 16,15-10-3-16,16-8 1 16,43-7 1-16,28 2 2 15,14-3-4-15,26-2 0 16,-22 5-6-16,-16 0 5 16,4 3-17-16,-22 4 3 15,-21 4-1-15,-10 1-9 16,-30 1 11-16,-16-3 8 15,-9 3-5-15,-15-3 11 16,3 3 0-16,0-1 1 16,-22 1-4-16,-6 0-1 0,-12 0 4 15,6-2 0-15,6-4 5 16,0 0-7-16,1 2 2 16,-1-2 0-16,3 3-4 15,-18 3 4-15,-4 0 0 16,-8 7 0-16,-10 0-13 15,-3 1 8-15,-6 2-8 16,7 0 0-16,5 0 7 16,3 0-1-16,19 0 7 15,-9 0 3-15,9-3 3 16,-7 3-8-16,-2 0 2 16,-3 0 0-16,-4 0 0 15,-12 0-1-15,4 0 1 16,-10 0 0-16,0 0 3 0,-6 0-6 15,-10 0 3-15,-2 0 0 16,-22 0-3-16,-6 0 5 16,-15-2-2-16,-16-1 0 15,3 1 3-15,-12 0 3 16,0-1-6-16,0 1 3 16,6-2 11-16,-6-1-12 15,6 3 4-15,-6-7 5 16,16-5-8-16,-10-1 24 15,0-11-20-15,-6-5 10 16,0-2 13-16,0-8-17 0,0-2 9 16,-12-6-5-1,-4-2-16-15,4-5 14 0,12 3-12 16,0-2 2-16,0 7 7 16,0 5-10-16,6-1 10 15,6 3 1-15,-2 0-12 16,-4-2 17-16,0 0-13 15,-6-3 3-15,0 0 7 16,0-5-13-16,0 5 9 16,-6 4-11-16,-10 7 5 15,10 10 2-15,0 2-7 16,0 4 0-16,-15 4 3 16,8 0-2-16,-14-1-1 15,-10 1 0-15,-19-2 2 0,-8 3-8 16,-10 4 6-16,-12 5 0 15,0 2-4-15,0 3-23 16,-12 0-50-16,12 23-91 16,-1 18-227-16</inkml:trace>
  <inkml:trace contextRef="#ctx0" brushRef="#br0" timeOffset="3777">7858 682 387 0,'0'0'249'0,"0"0"-113"16,0 0-1-16,0 0-17 0,0 0-18 15,0 0 6-15,0-12-26 16,0 9-15-16,0 0-23 16,-15 1 7-16,3 0-33 15,-1 2 3-15,-2 0 3 16,-9 0-22-16,-4 0 8 15,0 0-8-15,4 0 4 16,2 10-5-16,16-4 1 16,0 3 0-16,6-4-1 15,0 3-39-15,0-1-60 16,0 1-61-16,0 3-118 16</inkml:trace>
  <inkml:trace contextRef="#ctx0" brushRef="#br0" timeOffset="3942">7858 682 545 0</inkml:trace>
  <inkml:trace contextRef="#ctx0" brushRef="#br0" timeOffset="4063">7858 682 545 0,'-21'-6'140'0,"21"5"-21"0,-6 1 4 0,-7 0-41 0,13 0-51 15,-6 0 2-15,-9 0-10 0,9 0-18 16,0 0 5-16,-7 1-7 16,-2 10-3-16,3 1 0 15,-1 2-3-15,-8-3-136 16,9-2-633-16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05T13:17:19.512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6590 56 725 0,'0'0'205'15,"0"0"-66"-15,0 0-1 16,0 0-47-16,0 0 43 15,0 0-64-15,12-56-26 16,-12 56 5-16,0 0-49 16,0 5 8-16,0 30-8 15,0 11 9-15,6 13 12 16,4 7-10-16,-4 3-8 16,6-1 18-16,-6 2-15 15,10-11-6-15,-4-10 0 0,0-11 9 16,-12-13-5-16,0-9-4 15,6-9 0-15,-6-2 1 16,0-5 10-16,0 0-6 16,0-17 2-16,-24-9 1 15,-4-5-5-15,-6 3-3 16,3 5 0-16,-8 3-11 16,11 12 12-16,0 6-3 15,4 2 2-15,8 0-8 16,4 12 4-16,6 9 4 15,6 2 0-15,0 2-7 16,40-2 8-16,34-2-1 16,2-8 0-16,10-8 6 15,10-5-13-15,-16 0 7 0,-10 0 0 16,-8-16 3-16,-16-12 5 16,-12-2-5-16,-16-4-3 15,-18 4-13-15,0 12-18 16,-40 13-121-16,-34 5-279 15</inkml:trace>
  <inkml:trace contextRef="#ctx0" brushRef="#br0" timeOffset="2821">5502 1640 926 0,'0'0'134'0,"0"0"3"15,0 0-39-15,0 0-38 16,0 0-28-16,0 0-28 16,0 18-5-16,0 13 1 15,0 12 0-15,15 3 2 16,-2 0-2-16,14-3 0 15,13-9 7-15,-15-14-5 16,9-7-2-16,-1-11 1 16,1-2 1-16,6 0 18 15,6-20-20-15,-6-16 3 0,-3-5 21 16,-9-3-10-16,-16 4 39 16,-3-1-15-16,-9 5-29 15,0 5 24-15,0 6-27 16,-21 4-3-16,2 9-3 15,-2 7-5-15,15 2 4 16,0 3-9-16,6 0 10 16,0 14-1-16,0 13 1 15,0 6 0-15,12 3-1 16,28-3-2-16,-6 1 3 16,-1-4 0-16,7-2 0 15,-9-2-5-15,-9-3 5 0,-10-5 0 16,0-3-3-1,-12-5 0-15,0 0 2 0,0 1-11 16,-18-1-19-16,-34-2 28 16,-10-3-72-16,-9-5-24 15,4 0-3-15,8 0-82 16,-2 0-142-16</inkml:trace>
  <inkml:trace contextRef="#ctx0" brushRef="#br0" timeOffset="3135">5410 1389 603 0,'0'0'188'16,"0"0"-43"-16,0 0-49 16,0 0-7-16,0 0-32 15,0 0-26-15,-92-48-28 16,92 50 10-16,0 16-13 15,21 0 1-15,10-8 4 16,9-4 3-16,-6-6-8 16,-7 0 0-16,-8 0 9 15,8-6-6-15,-14-14 21 16,-13-6 16-16,0 1-13 0,0-4 2 16,-28 9-29-1,-18 5 0-15,-13 13-6 0,7 2-52 16,12 10-88-16,13 23-232 15</inkml:trace>
  <inkml:trace contextRef="#ctx0" brushRef="#br0" timeOffset="3742">7254 1675 338 0,'0'0'427'0,"0"0"-244"16,0 0-37-16,0 0-26 15,0 0-21-15,0 0-39 0,-80-140 2 16,52 130-32 0,-6 5-9-16,4 5-1 15,2 0-15-15,0 2 0 0,-5 26-5 16,14 8 0-16,1 5-3 15,8 0 3-15,10 0 0 16,0-3-1-16,16-7-3 16,24-11 1-16,6-9-6 15,0-11 2-15,-6 0 4 16,-6 0 4-16,-10-21-1 16,-2-4 14-16,-16-3-9 15,-6 0 21-15,0-6 5 16,0 6-12-16,0 5 17 15,-6 7-25-15,-10 11 7 16,10 5-4-16,6 0-10 0,0 0-8 16,0 21 4-16,0 4 0 15,22 6 7-15,18-2-7 16,12-7 0-16,0-4-2 16,16-5 2-16,-4-3-1 15,4-5-53-15,-10-2-136 16,-5-3-192-16</inkml:trace>
  <inkml:trace contextRef="#ctx0" brushRef="#br0" timeOffset="1132">1289 1970 483 0,'0'0'403'16,"0"0"-229"-16,0 0-13 15,0 0-45-15,0 0-35 16,0 0-47-16,0-126-5 15,27 100-4-15,1 6-22 16,-4 5 25-16,4 4-28 0,0 11 0 16,3 0 2-16,2 0 3 15,7 32-10-15,-6 13 5 16,-9 9 0-16,-10 0-14 16,-3-3 14-16,-12-8 0 15,0-10-1-15,0-7 4 16,0-11-3-16,0-7 0 15,0-6 4-15,0-2 6 16,0 0-9-16,0 0 10 16,0-22 4-16,0-9-6 15,0-13-4-15,6-9 1 16,22-1-2-16,-3 3 4 16,-4 13-8-16,-8 17 0 15,-7 16-1-15,3 5 0 0,3 0-1 16,7 0-1-16,8 23 3 15,1 10-9-15,-10 6 9 16,1 2 0-16,-4-1-2 16,-3-1 5-16,-12-9-4 15,7-9 1-15,-7-13 0 16,0-3-10-16,0-5 13 16,0 0-3-16,0-2 19 15,6-24-14-15,-6-13 0 16,15-12-5-16,10-8 0 15,9-7 0-15,-1 7 0 0,1 11 0 16,-15 15 0 0,-7 17 9-16,3 16-12 0,-2 0 3 15,14 11-10-15,-2 29-2 16,2 11 12-16,-8 8 0 16,2-5 0-16,-14-7-4 15,5-5-10-15,3-11-70 16,4-6-67-16,2-9-64 15,10-6-155-15</inkml:trace>
  <inkml:trace contextRef="#ctx0" brushRef="#br0" timeOffset="1362">2542 1918 549 0,'0'0'329'0,"0"0"-162"15,0 0-30-15,0 0 0 16,0 0-56-16,0 0-30 16,-52-23-51-16,98 18 16 15,25-2-6-15,15-4-10 16,9 4 0-16,-2-3 3 16,-7 2-3-16,-13 3-88 15,-27 2-118-15,-27 3-119 16</inkml:trace>
  <inkml:trace contextRef="#ctx0" brushRef="#br0" timeOffset="1598">2675 1701 817 0,'0'0'184'0,"0"0"-15"16,0 0-41-16,0 0-52 15,0 0-45-15,0 0-23 16,46-5 14-16,-19 31-7 16,-8 4-14-16,2 10 27 15,-15-1-25-15,1 5-3 16,-1-1 2-16,-6-3-2 16,0 0-51-16,6-10-177 15,0-4-223-15</inkml:trace>
  <inkml:trace contextRef="#ctx0" brushRef="#br0" timeOffset="2165">3323 1407 878 0,'0'0'177'16,"0"0"-25"-16,0 0 5 15,0 0-55-15,0 0-60 0,0 0-42 16,-25-2 6 0,32 40-15-16,11 11 15 0,-12 9-6 15,3 7 5-15,-9 4 5 16,0-1-6-16,0-5-4 16,0-9 0-16,-9-10-4 15,3-18 4-15,0-13 0 16,6-13-2-16,0 0 14 15,-6 0-5-15,6-3-1 16,0-20-2-16,0-8 7 16,0-7-6-16,0-3-5 15,0-5 0-15,0 3 9 16,6 7-9-16,15 8 0 16,-2 15 0-16,-1 10-9 15,22 3 2-15,0 0 7 0,6 19-3 16,-6 16-18-16,-6 9-2 15,-12 3 0-15,-16 3-5 16,-6-7 1-16,0-2-14 16,-22-9 8-16,-24-10 31 15,0-12-11-15,18-5 13 16,16-5 1-16,12 0 0 16,0 0 23-16,0 0-12 15,0 0 15-15,12 0-19 16,28 0 4-16,28 0-11 15,12-3-1-15,12 1-8 16,22-1-10-16,-4 1-166 0,10 2-201 16</inkml:trace>
  <inkml:trace contextRef="#ctx0" brushRef="#br0" timeOffset="8174">14030 1333 933 0,'0'0'161'15,"0"0"-27"-15,0 0-20 16,0 0-6-16,0 0-46 16,0 0-15-16,-27-41-35 15,27 41-8-15,-13 6-4 16,7 17 0-16,-9 6 3 16,15 5-3-16,0 0 5 15,0-1-6-15,0-3 1 0,27-9 0 16,7-6-1-16,12-7 6 15,0-8-1-15,1 0 2 16,-14 0-5-16,-14-17 14 16,-4-7-14-16,-15-4 10 15,0-8 19-15,-21 0-11 16,-13 1 6-16,-3 1-11 16,-3 5-12-16,0 9 19 15,12 11-21-15,1 6 0 16,8 3-3-16,-2 0 2 15,2 18 1-15,19 15 0 16,0 3 5-16,0 2-14 16,28 1 9-16,30-9-5 0,16-7 0 15,12-8 5-15,0-9 0 16,-12-6 0-16,-9 0 1 16,-19-8 2-16,-6-15 0 15,-13-10-3-15,-2-8 15 16,-19-5-14-16,-6-9 26 15,0 5 0-15,-6 2-11 16,-25 6 19-16,3 14-27 16,1 13 8-16,14 7 11 15,7 8-27-15,6 0 13 16,0 0-13-16,0 34-16 16,0 29 14-16,0 22 3 0,0 20-1 15,0 21 3-15,0 16 5 16,0 19-8-16,-6 5 0 15,-21-8 0-15,-13-15-5 16,27-27-3-16,13-27-8 16,0-33 8-16,25-28-5 15,15-20 10-15,15-8 2 16,16-10 1-16,9-31 8 16,0-10-8-16,-22-10 2 15,-18-4 4-15,-12-6 3 16,-28-1-4-16,0 1-5 15,-46 5-12-15,-34 5 11 16,-6 12-60-16,6 13-25 0,15 16-29 16,50 7-164-16,15 3-222 15</inkml:trace>
  <inkml:trace contextRef="#ctx0" brushRef="#br0" timeOffset="8685">15413 1414 996 0,'0'0'158'0,"0"0"-10"0,0 0-24 15,0 0-19-15,0 0-54 16,0 0-27-16,-24-99 7 15,24 95-29-15,24 1-1 16,10 0-2-16,6 3 8 16,6 0-7-16,-12 13 0 15,0 19 0-15,-10 15-7 16,-8 7 5-16,-16 3 2 16,0 1 0-16,0-7-4 15,0-10 2-15,-16-18 2 16,10-11 0-16,6-12 1 15,0 0 3-15,0 0 0 16,0-7 21-16,0-18 16 16,0-14-26-16,0-5-14 0,34-2 4 15,6-2-2-15,0 5 2 16,0 7-5-16,-6 8 0 16,-4 7 6-16,-8 11-14 15,-4 7 8-15,10 3-7 16,6 0 3-16,-4 26 0 15,10 12 4-15,-12 8-4 16,0 3-17-16,-10-1 1 16,-6-3-24-16,10-8-64 15,-10-3-81-15,4-11-174 16</inkml:trace>
  <inkml:trace contextRef="#ctx0" brushRef="#br0" timeOffset="5595">8418 1655 818 0,'0'0'172'15,"0"0"-28"-15,0 0-14 16,0 0-46-16,0 0-21 16,0 0-16-16,-27-138-28 15,36 129-1-15,3 0-15 16,7 7-2-16,2 2-1 15,4 0 1-15,9 0-5 16,-7 28 4-16,-14 11-7 16,-7 3 3-16,-6 4 1 15,0-5 3-15,0-7-3 16,0-12 13-16,0-11-10 16,0-6 0-16,0-5 5 15,0 0 2-15,6 0-7 0,3-10 16 16,10-26 12-16,8-8-23 15,4 1 3-15,3 2-8 16,-7 11 4-16,-8 7-2 16,-4 7-1-16,-9 9-1 15,1 4 0-15,-1 3-2 16,15 0 1-16,-2 10-3 16,8 15 0-16,-2 6-3 15,3 0 5-15,-10-2 2 16,-3-4-3-16,4-10-13 15,-13-7 16-15,0-5-2 16,-6-3-9-16,15 0 5 0,4 0 1 16,2-8 5-16,4-18 6 15,3 0 0-15,-1-4 3 16,-8 4-9-16,-7 6 0 16,3 2-3-16,-8 8 9 15,-1 5-6-15,-6 5 0 16,6 0-5-16,0 0 2 15,9 15-14-15,4 14 17 16,8 3-2-16,-2 1-8 16,9 1-6-16,-6-8-21 15,-4-8-16-15,-9-9 14 16,4-6-6-16,-13-3 34 16,9 0 10-16,-2-7 2 15,-7-16 3-15,6-5 23 0,-12-6-10 16,6 2 16-16,-6 1-2 15,0 5-7-15,0 8 11 16,0 7-19-16,0 10 6 16,0 1-8-16,0 0-12 15,0 0-4-15,0 4-16 16,22 22 18-16,-10 4-7 16,10 1 7-16,2-3-1 15,-2-8-13-15,2-1-9 16,-2-12 14-16,-4-5-6 15,10-2 15-15,0 0-3 16,-4 0 9-16,4-14-6 16,-10-5 4-16,4-1 0 0,-16-3 6 15,-6 5-4 1,0 1 7-16,0 6 14 0,0 8-11 16,0 3 8-16,0 0-24 15,0 0-4-15,0 0 3 16,6 23-20-16,16 5 21 15,2 5-2-15,10-4 2 16,0-6-8-16,6-2-10 16,0-9-4-16,6-4 18 15,-6-8-3-15,0 0 7 16,-10-3 0-16,-2-17 2 16,-9-3-2-16,-4-8 9 0,-9 0-8 15,-6-7 33-15,0-2-11 16,0-4-1-16,0-2 16 15,-6 5-26-15,-9 8 13 16,8 6-6-16,1 13-12 16,-6 1 22-16,0 5-17 15,2 4-8-15,-2-2 8 16,6 4-5-16,0 2-6 16,0-3-1-16,6 3 7 15,0-2-4-15,0-7-3 16,-10 2 0-16,4-3 2 15,0-5 4-15,-6 1-6 16,-10 0 0-16,10 3 5 16,0 1-5-16,-4 5 0 15,10 2 0-15,0 3-3 0,6 0 4 16,0 0-1-16,0 0 0 16,0 0-7-16,-6 6-4 15,6 31 4-15,0 18 7 16,0 13-2-16,0 1 11 15,0 5-9-15,12-2 0 16,22-6-1-16,0-4-8 16,0-16 6-16,12-13-9 15,0-12 7-15,0-15-30 16,6-6 35-16,10 0-5 0,2-27 12 16,16-21-7-16,-6-14 0 15,6-7 0 1,-28-8 2-16,-6-4 6 0,-21-6-5 15,-25 0 2-15,0 5-3 16,-19 10 26-16,-33 15-17 16,-9 20 0-16,14 11 9 15,14 14-18-15,14 4 12 16,19 8-12-16,0 0 6 16,0 3-16-16,0 35-1 15,0 13 9-15,0 13 4 16,0 3 5-16,19 4-9 15,-4 1 0-15,3-3 1 16,10-8-7-16,0-2 6 16,3-11-11-16,2-7-4 0,7-7-40 15,-6-6 20 1,0-5-23-16,-3-8-65 0,-4-5-56 16,-21-7-109-16,-6-3-53 15</inkml:trace>
  <inkml:trace contextRef="#ctx0" brushRef="#br0" timeOffset="5940">10505 1492 549 0,'0'0'185'16,"0"0"-45"-16,0 0-37 15,0 0-18-15,0 0 2 16,0 0-3-16,-86-87-11 16,138 84-69-16,34 1-3 15,16-3 3-15,-10 5 1 0,0-4-5 16,-6 2 0-16,-6-3 3 15,-6 3-3-15,-22-3 0 16,-18 5 0-16,-22 0 9 16,-6-2-9-16,-6 2 29 15,0 0 9-15,0 0 2 16,0 0-3-16,0 0-37 16,0 0-9-16,0 14 8 15,0 7 1-15,0 4 8 16,0 1-8-16,0-1 4 15,0 6 1-15,0-5-3 16,0-1-2-16,22-2 0 0,-10-5-38 16,7-3-89-1,2-12-127-15,4-3-39 0,-4 0-207 16</inkml:trace>
  <inkml:trace contextRef="#ctx0" brushRef="#br0" timeOffset="6231">11261 1167 404 0,'0'0'209'0,"0"0"-38"15,0 0-17-15,0 0-42 16,0 0-47-16,0 0 17 16,-107-124-16-16,101 124-47 15,6 0-17-15,0 4-2 0,0 21 0 16,0 3 0-16,21-5 0 15,4-5 0-15,8-4 8 16,-5-12-2-16,-3-2-2 16,-4 0 6-16,-2 0-2 15,-13-8 12-15,9-12-19 16,-9 2 5-16,-6 2-6 16,0 7-41-16,0 9-91 15,-15 0-152-15</inkml:trace>
  <inkml:trace contextRef="#ctx0" brushRef="#br0" timeOffset="7253">11731 1481 986 0,'0'0'169'0,"0"0"-7"16,0 0-18-16,0 0-57 16,0 0-20-16,0 0-30 15,0-33-35-15,0 49-2 0,0 28-4 16,0 16 4-16,0 17 2 15,0 2 8-15,0 6-9 16,0-9-1-16,0-9 0 16,0-19-3-16,0-17 3 15,0-17 0-15,0-10 0 16,0-4 9-16,0 0-8 16,0 0 7-16,0-31-1 15,0-15 28-15,0-20-35 16,0-16 0-16,0-15 1 15,0-6 9-15,0 1-10 16,0 8 0-16,0 9 3 0,0 19-4 16,0 18 1-16,13 19 0 15,-7 17-2-15,22 12-15 16,-1 0 13-16,19 0-2 16,-6 30-9-16,0 11 15 15,-9 8-27-15,-10-1 9 16,-14-2 6-16,-7-5-24 15,0-8 8-15,0-1-12 16,-34-8-26-16,9-3 23 16,4-6 4-16,21-5 7 15,0-7 26-15,0-3-4 16,0 0 8-16,0 0 2 0,33-3 0 16,14-25 16-1,11-10-16-15,10-8 0 0,-16 0 7 16,0 1 0-16,-12-9-1 15,-6-1 5-15,0-5 18 16,-22-5 15-16,0 7-21 16,-12 4 33-16,0 11 0 15,0 7-34-15,-24 10 22 16,2 11-23-16,-2 6-13 16,2 9 3-16,-3 0-11 15,-2 22 0-15,-1 29-3 16,16 23 10-16,0 11-9 15,12 3 2-15,0-3 0 16,18-8-2-16,16-16 2 16,6-15-1-16,-6-15 1 0,-1-13-27 15,13-13 18-15,1-5-7 16,5 0 14-16,0-21-5 16,-6-9 8-16,-6-6-1 15,-12 0 0-15,-22 0 8 16,-6 1-8-16,0 7 0 15,-6 7 0-15,-16 10 1 16,10 11-1-16,-6 0-11 16,2 9-3-16,4 24 14 15,12 8 10-15,0 1-10 16,0 2 0-16,6-5 0 16,28-4 5-16,6-6-5 0,6-4 0 15,0-5-40-15,0-4-92 16,-6-6-162-16,-6-8-486 15</inkml:trace>
  <inkml:trace contextRef="#ctx0" brushRef="#br0" timeOffset="10742">16827 840 542 0,'0'0'351'16,"0"0"-259"-16,0 0 22 15,0 0 17-15,0 0-55 16,0 0-18-16,46-26-14 0,-46 26-4 16,0 0 10-16,0 0-18 15,0 0 2-15,-6 0 11 16,-28-2-26-16,-21-1 5 16,-37 1-2-16,-25-1-19 15,-18 1 17-15,-22-3-17 16,-31 2 8-16,-18-2-6 15,-12 0 4-15,15-3-9 16,16 3 0-16,27-3 0 16,9 3-7-16,-2 0 9 15,-13 0-2-15,-6-3 0 16,-25 1 7-16,-24-1-7 0,-22 0 0 16,-21 3 2-16,-16 5-1 15,0 0-1-15,16 0 0 16,12 0-5-16,22 0 10 15,18 0-7-15,6 0 2 16,0 0 0-16,0 0-8 16,-6 0 8-16,-6 0 0 15,-19 0 3-15,-3 0 6 16,-18 0-9-16,-6 0 0 16,12 0 4-16,12 5-7 15,16 1 3-15,24-1 0 16,9-3-4-16,13-2 8 15,-9 0-9-15,2 0 5 16,-14 0 0-16,-20 0 3 16,-11 0-3-16,-10 0 0 0,0 0-2 15,16-2 18-15,6-7-16 16,24 4 0-16,10-2-2 16,24 7-8-16,-6 0 6 15,-18 0 4-15,-22 5-4 16,-12 13 11-16,-13 0-10 15,19-5 3-15,6-5 0 16,0-3-5-16,6 2 8 16,16-2-3-16,6 1 0 15,12-4 16-15,0-2-17 16,6 5 1-16,0 0-3 16,4 5-9-16,-4 3 3 0,-18 5 9 15,-16 0-5 1,-18 5 14-16,0-3-9 0,6-2 0 15,9-2 0-15,10-6-9 16,15-5 9-16,39-5 0 16,29 0 0-16,24 0 15 15,12 0-15-15,16 0 0 16,-6 0 0-16,-10 0-14 16,-6 0 1-16,-12 15 9 15,-12 21-7-15,-6 10 12 16,8 2-6-16,4 1 5 15,21-3 0-15,10-10-12 16,9-5 12-16,12-7 0 16,6-2-2-16,0-3 13 15,16 3-14-15,-4 1 3 0,10 7 0 16,-7 9-13-16,13 12 13 16,-3 10 0-16,9 15-3 15,0 22 20-15,0 6-23 16,22 7 6-16,-10-8 0 15,9-7-6-15,-8-10 9 16,5-1-3-16,4-3 0 16,2-6 10-16,10-4-12 15,12-8 2-15,16-8 0 16,8-5-10-16,32-8 10 0,18-4 0 16,18-11 1-1,12-5 11-15,32-12-13 0,21-9 1 16,24-2 0-16,19 0-7 15,-3 0 13-15,3 0-6 16,-13 0 0-16,-24 0 8 16,-9 0-5-16,12 0-3 15,21 0 0-15,10 0-3 16,25 0 5-16,21 0-2 16,18-6 0-16,-9-3-4 15,0-1-5-15,-9 4 4 16,-22 1-7-16,-24 5 6 15,-9-5 2-15,-16 0 4 16,0 2 0-16,-6-2 8 16,-12 0-16-16,12-5 8 0,0-6-11 15,6 1 8 1,7 0-14-16,2-3 7 0,3 5 6 16,10 1-3-16,-3-2 0 15,9 7 7-15,-16 2 0 16,-2-3-6-16,-10 3 10 15,0-4-4-15,0 3 0 16,7-4-2-16,2-1-5 16,3 4 6-16,-5-1 1 15,-4 3-4-15,-30 2 8 16,-13 1-4-16,-18-1 0 16,-7 1 2-16,-8-1-2 0,8-2 0 15,-2 2 0-15,9 1-3 16,12-3 11-16,12 0-9 15,-2-1 1-15,-4-1-3 16,-12 2-5-16,-16-3 8 16,-2 3 0-16,-16 0-5 15,-6 0 8-15,0-1-3 16,-6 1 0-16,3 0 1 16,12-1-7-16,-9-3 6 15,6-1 0-15,0 2-4 16,1-2 4-16,-14 2 0 15,-2 1 0-15,3-4 2 16,12 4-5-16,-6-1 3 0,0 0 0 16,0 1-1-1,-6 2 3-15,-6 0-2 0,-16-1 0 16,10 3 2-16,-22-1-9 16,6-4 7-16,-12-2 0 15,0-3-3-15,-10-5 9 16,4 2-6-16,0-3 0 15,-16-1 2-15,1-1-4 16,-10 0 2-16,-3-1 0 16,-21 0-1-16,2-4 10 15,-14-1-7-15,2-6 11 16,-9-11-7-16,-6-2 23 16,12-5-19-16,-12-8 4 15,6-2 17-15,1-10-27 0,-1-8 15 16,-6 1 0-16,0-1-18 15,0 8 22-15,0 2-20 16,0 2-1-16,-13 1 6 16,7 2-1-16,-21 0-3 15,2 1-4-15,-21 4 4 16,-28 0-11-16,-33 3 4 16,-38 7-4-16,-33 8 6 15,-28 18-103-15,12 13-57 16,38 7-306-16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05T13:18:28.748"/>
    </inkml:context>
    <inkml:brush xml:id="br0">
      <inkml:brushProperty name="width" value="0.05" units="cm"/>
      <inkml:brushProperty name="height" value="0.05" units="cm"/>
      <inkml:brushProperty name="color" value="#808080"/>
      <inkml:brushProperty name="fitToCurve" value="1"/>
    </inkml:brush>
  </inkml:definitions>
  <inkml:trace contextRef="#ctx0" brushRef="#br0">35 233 761 0,'0'0'192'0,"0"0"-114"15,0 0 69-15,0 0-40 16,0 0-23-16,0 0 1 16,0 0-51-16,-33-77 7 15,33 59-5-15,0-7-31 16,0-1 28-16,6 0-25 16,21 1-4-16,-2 7 2 15,-3 8 0-15,-10 5-6 16,0 5 0-16,4 0-4 0,2 0-1 15,3 20 2-15,4 13 3 16,-10 11-6-16,-2 4 8 16,-13 6-2-16,0-2 0 15,0-9 9-15,0-10-14 16,-22-5 5-16,16-12 0 16,0-9-3-16,6-2 9 15,0-5-6-15,0 0 6 16,0 0-1-16,0-21 12 15,12-16-17-15,34-12 0 16,10-2-2-16,-4-3 10 16,0 8-8-16,-12 13 0 15,0 10 2-15,-28 12-5 16,4 11 3-16,-4 0-5 0,0 0 3 16,16 18-12-1,6 18 14-15,-16 10 0 0,-6 3 1 16,-2 2-5-16,-10-5 4 15,0-11 0-15,0-3 0 16,0-12 2-16,0-6-4 16,0-3-40-16,-40 1-118 15,-16-9-282-15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05T13:18:28.749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  <inkml:brush xml:id="br1">
      <inkml:brushProperty name="width" value="0.05" units="cm"/>
      <inkml:brushProperty name="height" value="0.05" units="cm"/>
      <inkml:brushProperty name="color" value="#ED1C24"/>
      <inkml:brushProperty name="fitToCurve" value="1"/>
    </inkml:brush>
    <inkml:brush xml:id="br2">
      <inkml:brushProperty name="width" value="0.05" units="cm"/>
      <inkml:brushProperty name="height" value="0.05" units="cm"/>
      <inkml:brushProperty name="color" value="#808080"/>
      <inkml:brushProperty name="fitToCurve" value="1"/>
    </inkml:brush>
    <inkml:brush xml:id="br3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3951 3651 363 0,'0'0'453'0,"0"0"-291"0,0 0-52 15,0 0 6-15,0 0-20 16,0 0-48-16,0 0 13 16,0-56-46-16,0 56-15 15,0 0 15-15,0 8 3 16,0 11-18-16,0 10 38 16,0 4-18-16,0 3 23 15,-12 2-30-15,-3 3-11 16,2 1 12-16,1-2-8 15,0-2-6-15,12-7 0 16,0-6 13-16,0-6-19 16,0-6 6-16,18-1 0 0,10-4-6 15,3-3 17-15,9-2-11 16,0-3 0-16,6 0 13 16,0 0-13-16,-6 0 0 15,0 0 0-15,0 0-11 16,-13 0 4-16,-14 0-40 15,-7 0-48-15,3 0-137 16,-9 0-58-16,12 0-407 16</inkml:trace>
  <inkml:trace contextRef="#ctx0" brushRef="#br0" timeOffset="1">4560 3901 719 0,'0'0'191'0,"0"0"-14"0,0 0-60 15,0 0-9-15,0 0-27 16,0 0-50-16,9-14 14 16,-9 14-45-16,0 0 8 15,6 0-21-15,6 9 16 16,-5 17-3-16,14 2 0 15,-15 3 12-15,7 0-15 16,-1-4 3-16,3-1 0 16,-2-4-9-16,-1-6 9 15,-3-5-35-15,-9-4-79 0,0-7-59 16,0 0-29-16,0 0-137 16</inkml:trace>
  <inkml:trace contextRef="#ctx0" brushRef="#br0" timeOffset="2">4600 3716 124 0,'-6'-4'504'0,"6"2"-376"15,0 2-13 1,0 0-38-16,0 0-68 0,0 0 2 15,0 0-11-15,0 2 0 16,0 9-1-16,0 1 5 16,0 1-4-16,0-3 0 15,6 1 8-15,9-9-7 16,-3 1-1-16,7-3 0 16,-4 0 15-16,-2 0-5 15,8-16 33-15,-15-3 46 16,0-2-35-16,-6 3 27 15,0 0-24-15,0 2-28 16,-6 4-8-16,-15 4-21 16,2 3-11-16,-2 5 10 0,-4 0-8 15,-3 0-2-15,10 15-13 16,3 13-129-16,15 4-42 16,0 0-220-16</inkml:trace>
  <inkml:trace contextRef="#ctx0" brushRef="#br0" timeOffset="3">5005 3838 624 0,'0'0'182'0,"0"0"-34"16,0 0-48-16,0 0-36 15,0 0-8-15,0 0-49 16,-73-44 6-16,54 44-13 16,-2 5 2-16,8 15 5 15,1 6-7-15,3 2 0 16,9 0-10-16,0 3 10 16,0 0 0-16,15-5-1 15,10-1 14-15,9-4-19 16,-1-4 6-16,1 1 0 15,6-1 1-15,-9-3 3 16,-3-1-4-16,-1 0 0 16,-14-3 9-16,-7-3-12 15,-6-1 3-15,0-6 0 0,0 5-6 16,0-3-7-16,-40-2 13 16,0 0 7-16,-6 0-2 15,0 0-10-15,12 0-68 16,9 0-71-16,10-5-56 15,15-13-126-15</inkml:trace>
  <inkml:trace contextRef="#ctx0" brushRef="#br0" timeOffset="4">5276 3728 579 0,'0'0'248'0,"0"0"-59"0,0 0 0 16,0 0-76-16,0 0-27 16,0 0-41-16,0-41-38 15,0 41-6-15,6 15 2 16,9 13-3-16,-2 11 3 16,5 4 10-16,-2 0-13 15,2 1 0-15,-3-5 6 16,-2-9-13-16,5-4 7 15,-9-11 0-15,4-3-2 16,-7-6-27-16,-6-6 10 16,0 0-25-16,0 0 13 0,0 0 20 15,0 0 5-15,0-10 3 16,0-11-1-16,-19 0-8 16,-8 1 5-16,-7 3 2 15,6 3-11-15,4 7 3 16,-4 2 7-16,16 5 6 15,5 0 1-15,7-3 14 16,0 3-27-16,0 0 12 16,34 0 0-16,31 0 7 15,9-8-6-15,12-1-1 16,-22 0 3-16,-9 4-3 16,-15 5-17-16,-27 0-102 15,-7 0-118-15,-6 18-140 16</inkml:trace>
  <inkml:trace contextRef="#ctx0" brushRef="#br0" timeOffset="5">13558 3173 708 0,'0'0'246'0,"0"0"-72"0,0 0-14 16,0 0-44-16,0 0-70 15,0 0 9-15,6-24-46 16,1 24-5-16,-1 11-4 16,3 17 10-16,3 8-10 15,1 3 6-15,8 1 1 0,-9-1-2 16,1-3-5-16,-7 0 0 15,9-9 3-15,-15-6 6 16,6-8-9-16,-6-5 0 16,0-6 6-16,0-2 1 15,0 0 2-15,0 0 29 16,0 0 18-16,0-16-33 16,0-9 11-16,0-11-24 15,0-7-5-15,-12-7 16 16,-10-5-21-16,4-6 0 15,3 2 6-15,2 0 8 16,7 8-14-16,0 12 0 16,6 9 5-16,0 12-20 15,0 8 15-15,0 3-2 0,0 4-8 16,31 3-8-16,9 0 18 16,15 8 0-16,-3 17-5 15,1 6-9-15,-7 2 14 16,-6-2 0-16,-13-6-8 15,-14-2-9-15,-13 0 9 16,0 4-26-16,-47 0-50 16,-39 1-49-16,-27-3-265 15</inkml:trace>
  <inkml:trace contextRef="#ctx0" brushRef="#br0" timeOffset="6">12172 2989 515 0,'0'0'180'15,"0"0"-35"-15,0 0-1 16,0 0-35-16,0 0 4 16,0 0-38-16,0 0-16 15,-24-120 12-15,18 116-30 16,6 1 2-16,0 3 5 15,0 0-46-15,0 0 15 16,0 0-17-16,0 0 0 16,0 20-14-16,0 13 16 15,0 8-2-15,0 3 0 16,0 7 11-16,-22 2-13 16,16-2 2-16,-6-2 0 0,12-11-3 15,0-12 7 1,0-5-4-16,18-7 0 0,16-3 5 15,12-4-10-15,0-4 5 16,0-3 0-16,0 0-1 16,-6 0 1-16,-6 0-22 15,-22 0-52-15,-6 0-112 16,-6-3-71-16,0 3-150 16</inkml:trace>
  <inkml:trace contextRef="#ctx0" brushRef="#br0" timeOffset="7">12566 3178 173 0,'0'0'517'16,"0"0"-355"-16,0 0-30 16,0 0-1-16,0 0-53 15,0 0-12-15,0-38-16 16,0 38-43-16,0 0-1 15,-16 5-6-15,10 16 0 16,6 1 6-16,0 4 0 16,0-2-6-16,0-4 0 15,0-5 10-15,6-2-11 16,22-6 1-16,12-1 0 0,0-6-2 16,18 0 12-1,-6 0-10-15,-5-13 16 0,-7-5-9 16,-13 0 43-16,-15-3 1 15,-12-2-30-15,0-2 36 16,0-1-49-16,-6-2 7 16,-18 5-15-16,-10 5 0 15,6 8-8-15,-12 8 8 16,16 2-10-16,-10 0-4 16,6 20-7-16,16 10-104 15,6 6-79-15,6-2-187 16</inkml:trace>
  <inkml:trace contextRef="#ctx0" brushRef="#br0" timeOffset="8">13060 3173 370 0,'0'0'417'16,"0"0"-252"-16,0 0-37 15,0 0-8-15,0 0-48 16,0 0-12-16,0-58-20 16,0 58-36-16,0 0 10 15,0 0-14-15,0 0-7 16,0 17-1-16,0 6 8 16,0 5 0-16,22-5 1 0,3 0 7 15,2-5-7-15,7-5-1 16,-9-8 0-16,2-2-6 15,-8-3 11-15,2 0-5 16,-2 0 21-16,-10-13-15 16,-9-4 43-16,0-7-14 15,0-2-21-15,-22-2 16 16,-11 3-30-16,-14 7 0 16,14 5-3-16,2 8 4 15,-3 5-8-15,13 0 7 16,2 0-37-16,7 18-55 15,12 10-109-15,0-1-133 16</inkml:trace>
  <inkml:trace contextRef="#ctx0" brushRef="#br1" timeOffset="9">190 2764 452 0,'0'0'118'0,"0"0"1"15,0 0-2-15,0 0-41 16,0 0-9-16,0 0-10 16,0 0-15-16,-10 0 26 15,10 0-39-15,0 0-5 16,0 0-13-16,16 0 1 16,30 0-11-16,12 0-1 15,16 0 7-15,18 0-10 16,22 5 6-16,30 0-3 15,22-5 13-15,34 0-7 16,6 0 5-16,-9 0-11 0,-16 0 3 16,-24 0 3-16,-10 11-6 15,-30 1 0-15,-9-1 0 16,-16-1 8-16,0 1-8 16,-6-6 0-16,16 1 7 15,2-6-11-15,4 3 4 16,2-3 0-16,-2 0 3 15,-22 0 4-15,-6 0-7 16,-10 0 0-16,-8 0 1 16,-4 0-10-16,4 0 9 15,-10 0 0-15,6 0-4 16,4 0 16-16,24 0-13 16,6-5 1-16,13-7 0 0,-4 1-4 15,-15-1 4-15,-6 1 0 16,-22 4 2-16,10 2 5 15,-10-1-7-15,16 4 0 16,-9-3 3-16,2 0-7 16,-8-3 4-16,-7 3 0 15,-12 0-1-15,-6 2 8 16,-22 3-7-16,3 0 0 16,-15-2 4-16,0 2-11 15,0 0 7-15,0 0 0 16,0 0 1-16,0 0 9 15,0 0-10-15,0 0 0 16,0-3 6-16,0 1-16 16,0 2 2-16,0-3-65 0,0 1-1 15,0-4-65-15,0-1-130 16,-21 0-190-16</inkml:trace>
  <inkml:trace contextRef="#ctx0" brushRef="#br1" timeOffset="10">5085 2754 532 0,'0'0'180'15,"0"0"10"-15,0 0-78 16,0 0-1-16,0 0-39 16,0 0-34-16,0-36 7 15,0 27-7-15,0 0-18 0,0 0 20 16,13-2-39 0,8 3 0-16,4 4 1 0,2-2 2 15,-8 4-4-15,2 2 0 16,-2 0-3-16,2 0-5 15,4 15 7-15,-10 16-7 16,-2 4 1-16,-7 4 1 16,-6-1 6-16,0-7 0 15,0-6 6-15,0-10-9 16,0-4 3-16,0-8 0 16,0-2 0-16,0-1 9 15,0 0-3-15,6 0 17 16,-6 0-4-16,12-4 40 15,-3-16-46-15,4-11-8 16,5-3 11-16,4-1-8 0,-4-1-8 16,4 8 0-16,-10 10 6 15,9 6-8-15,-21 9 2 16,7 3-2-16,5 0-5 16,0 0-9-16,16 17 16 15,-10 9 0-15,-9-1-2 16,4 1-8-16,-7-2 7 15,0-7 2-15,-6-1-6 16,6-10 1-16,-6-6 6 16,0 0 0-16,9 0 7 15,-2 0 9-15,-1-6-12 16,6-20-3-16,0-8 8 0,16 1 1 16,-7 1-10-16,-8 6 0 15,5 5 9-15,-9 8-12 16,4 7 3-16,-1 6-7 15,9 0 4-15,-2 0-13 16,9 25 16-16,-10-2-3 16,10 2 7-16,-4 0-15 15,-2-4 8-15,-4 0-19 16,4-3-34-16,-16-4-86 16,0-5-88-16,16-9-240 15</inkml:trace>
  <inkml:trace contextRef="#ctx0" brushRef="#br1" timeOffset="11">6256 2688 94 0,'0'0'489'0,"0"0"-386"16,0 0 0-16,0 0 34 15,0 0-70-15,0 0 11 16,-12 0-24-16,12 0-26 16,0 0 6-16,0 0-25 15,12 0 3-15,22 0-7 16,18-5 8-16,22 5-12 16,12 0-1-16,22 0 0 15,8 0 2-15,26 0-1 16,8 0-1-16,10-6 0 15,-6-1 9-15,-10-3-10 16,-5-3 1-16,-13 3 0 0,-7-1 5 16,1 4-3-16,-9 2-2 15,-10 0 8-15,-8 0-2 16,-1 2 4-16,-12-2-5 16,-13 0-4-16,-8 0 14 15,-1-1-10-15,-12 1-2 16,10 3 12-16,-10-1-8 15,0 1 3-15,0 2-10 16,-6-3 4-16,6 3-2 16,6 0-2-16,-12 0 0 15,6 0 0-15,0 0 5 16,0-2-5-16,-6 2 0 16,16-6 6-16,-4 6-16 15,12 0 11-15,-8-2-1 0,-4 2 0 16,-12 0 6-16,0 0-6 15,-16 0 0-15,4 0 0 16,-9 0-2-16,2-5 2 16,13 2 0-16,0 1 0 15,-4-1 8-15,-2 1-8 16,6-1 0-16,-3 0 2 16,-4-2 0-16,-5 3-2 15,-10-3 0-15,-6 5-2 16,0-3 11-16,1 3-9 15,-1 0 0-15,3 0 3 0,-3-2-3 16,12-1 0-16,-11-2 0 16,8 2-1-16,-9 1 9 15,0 2-8-15,7-3 0 16,-13 1 2-16,0 2-6 16,0 0 4-16,0 0 0 15,0 0 4-15,0-3 3 16,0 0 8-16,0 3 10 15,0-2-11-15,0 2 19 16,0-8-27-16,0 3-6 16,-19-2 0-16,-2-6 3 15,-4 0-5-15,-15 0 2 16,-6-2 0-16,12 2 2 16,-6 3-2-16,13 0 0 15,14 5-1-15,1-3 12 0,6 2-11 16,6 4 0-16,-6-1 4 15,6 3-8-15,0 0 4 16,0 0 0-16,0 0-4 16,0 0 1-16,0 0 0 15,0 0 1-15,0 0-11 16,18 0 7-16,22 0 6 16,6 11 0-16,6 4 0 15,10 1 9-15,-16 2-9 16,-6-4 0-16,-15 6 1 0,2-3-10 15,-21-2 9 1,-6 0 0-16,0 6-5 0,-6 2-10 16,-61 7 15-16,-26 11-3 15,-11 3-189-15,-4 2-268 16</inkml:trace>
  <inkml:trace contextRef="#ctx0" brushRef="#br1" timeOffset="12">700 2488 635 0,'0'0'156'0,"0"0"14"16,0 0-55-16,0 0-16 15,0 0-11-15,0 0-34 16,0 0 4-16,0-28-11 0,0 28-30 16,0 0 6-1,0 0-23-15,0 0 0 0,-28 11 9 16,1 4-6-16,-4 0 8 16,-3 3 12-16,-6 0-20 15,-6 2 17-15,-6 3-14 16,-16 3-2-16,-6 2 5 15,-6-2-3-15,22 0-6 16,6-6 0-16,12-8 10 16,28-1-12-1,-10-6 2-15,16 0 0 0,-6 0-8 16,2 0 12-16,4-3-4 16,6 1 0-16,0 0 6 15,0 0-9-15,0-1 3 16,0 0 0-16,0 3-13 15,0 0 12-15,0 6 1 16,6 7-2-16,22 3 0 0,12 1 1 16,6 1 1-16,22 5 0 15,-4-2 4-15,10 3-1 16,0-4-3-16,-10-2 0 16,-11 0 9-16,-14 2-21 15,-23 3-77-15,-16 4-330 16</inkml:trace>
  <inkml:trace contextRef="#ctx0" brushRef="#br2" timeOffset="13">10353 2425 353 0,'0'0'115'16,"0"0"-25"-16,0 0-27 15,0 0-27-15,0 0 16 16,0 0-25-16,0 0-5 16,0-18 22-16,0 15-24 15,0 1 13-15,0-1 4 0,0 1-30 16,0-4 23-16,0 3-14 15,0-1-2-15,0 1 17 16,0 1-27-16,0-3 21 16,0-3 4-16,0 2-24 15,0-1 29-15,0-3-18 16,0 2-5-16,0-2 31 16,0 2-36-16,0 0 12 15,0 1-1-15,0-1-14 16,0 3 22-16,0-2-21 15,0 2-3-15,0-6 24 16,0 2-24-16,0-5 11 16,0 3 4-16,0-1-12 15,0 1 18-15,0-1-19 0,0-1-1 16,0 0 15-16,0 1-11 16,0-2 0-16,0 5 2 15,0 2 1-15,0-2 6 16,0-1-15-16,0 6 1 15,0-7 8-15,0 1-3 16,0-1-6-16,0 1 2 16,0 0 10-16,0 0-3 15,0 0-9-15,0-1 3 16,0-1 8-16,0 1-3 16,0-1-8-16,0-3 0 15,0 2 15-15,0-3-16 16,0 3 1-16,0 1 0 0,0-1 1 15,0 0 3-15,0 0-4 16,0 3 0-16,0-3 10 16,0 1-11-16,0-2 1 15,6-3 0-15,0 1-6 16,0 0 10-16,0-1-4 16,1 2 0-16,-1 2 11 15,-6 1-15-15,9 1 4 16,-9 1 0-16,6 0-6 15,0-1 7-15,0-1-1 16,1-1 0-16,-1 0 9 16,9 0-14-16,-9 3 5 0,0-3 0 15,7 0-4 1,-7-2 7-16,9-3-3 0,-3 0 0 16,1 3 10-16,2 2-12 15,-9-2 2-15,7 0 0 16,2-1-9-16,3 1 10 15,-5-3-1-15,2-2 0 16,3 2 11-16,-5-3-12 16,2 0 1-16,-9 5 0 15,7-5-5-15,-1 0 5 16,3 0 0-16,-2 1-1 16,8 0 10-16,-3 0-10 15,1 4 1-15,2-5 0 0,-2 6-8 16,-4 0 8-1,4-1 0-15,2 8-1 0,-9-4 12 16,1-1-12-16,2 0 1 16,4-1 0-16,2-2-8 15,-9 1 8-15,7 3 0 16,-4 1-1-16,-3-2 9 16,7-2-8-16,-4-1 0 15,10-2 1-15,-4 3-9 16,4-3 8-16,-4-2 0 15,-2 4-2-15,2-2 9 16,-2 3-7-16,2 1 0 16,-2 3 3-16,-4 0-10 0,4-1 7 15,-7 4 0-15,9-2-6 16,-2-3 14-16,-4 3-8 16,4-3 0-16,2 3 6 15,-9 0-13-15,7-1 7 16,2 1 0-16,-8 2-4 15,-1 1 16-15,3-3-12 16,-2 2 0-16,-1-2 5 16,3-1-11-16,-2-1 6 15,5 2 0-15,-3-4-2 16,4 2 16-16,2 1-14 16,-2 2 0-16,9-7 5 15,-10 6-14-15,10-3 9 16,-10 3 0-16,4-1-4 0,2 4 14 15,-8 0-10-15,-4-2 0 16,6 2 6-16,-9 0-14 16,4 1 8-16,-1 1 0 15,10-3-5-15,2 1 18 16,-2-4-13-16,-4 2 0 16,4 3 6-16,-10 1-17 15,0 2 11-15,-3-2 0 16,4 1-7-16,-1-2 17 15,16-2-10-15,-4 1 0 16,16-1 8-16,-6-2-21 16,0 0 13-16,6-1 0 0,-16-1-5 15,10 1 15-15,-6 1-10 16,6-3 0-16,-10 1 11 16,16-1-25-16,-6 0 14 15,-6 0 0-15,-10 6-2 16,4-4 11-16,-10 4-9 15,6-3 0-15,-2 2 6 16,2 0-12-16,4-2 6 16,-4 2 0-16,10-5-9 15,2 3 19-15,4 0-10 16,0 0 0-16,6-1 9 16,-6 4-20-16,-3-3 11 15,18 4 0-15,-3-3-8 0,0 1 18 16,0 0-10-16,6 1 0 15,1-4 7-15,-7 3-15 16,0-1 8-16,-12-2 0 16,-7 1-9-16,1 5 18 15,-16-1-9-15,-6 1 0 16,7 3 8-16,2-3-15 16,-3 0 7-16,16 2 0 15,-4-2-4-15,16 2 8 16,-6 3-4-16,6 0 0 15,0 0 14-15,0 0-29 16,-9 0 15-16,3 0 0 0,-7 0-5 16,-2 0 15-1,-4 6-10-15,-2-4 0 0,2 4 4 16,7 1-9-16,-3 0 5 16,8 4 0-16,7 1-9 15,-6 2 18-15,6 1-9 16,6 0 0-16,-6 1 8 15,-9-1-17-15,-3 0 9 16,-1 1 0-16,-8-2-8 16,8-1 15-16,-2 3-7 15,-4-1 0-15,4 1 8 16,3-1-17-16,5 3 9 16,1-3 0-16,6 3-6 15,-9 0 13-15,3-3-7 16,-7 1 0-16,-2 1 8 0,3-5-15 15,-1 2 7-15,-8 1 0 16,8 1-8-16,-2-1 16 16,9 5-8-16,-7-2 0 15,13 3 8-15,-9-3-18 16,3-1 10-16,-6-1 0 16,-4-1-7-16,-2 0 14 15,-4-1-7-15,4-5 0 16,-4 5 8-16,4-5-20 15,2 7 12-15,10-4 0 16,6 7-3-16,-6-5 10 16,0 2-7-16,6 0 0 0,-10-4 6 15,-2-1-15-15,-10-2 9 16,-2 2 0-16,2-3-9 16,-2 2 13-16,2 0-4 15,-6 3 0-15,4 0 11 16,2-1-19-16,10 1 8 15,-10 0 0-15,10 1-5 16,-4-2 11-16,-8 0-6 16,2 1 0-16,-2-3 7 15,-4 1-12-15,6-1 5 16,-2 0 0-16,-4 0-10 16,0 3 18-16,10 0-8 15,2 2 0-15,-2-1 8 0,2 3-14 16,4-2 6-1,-16-2 0-15,10-1-7 0,-10 4 11 16,0-3-4-16,4-3 0 16,-10 6 9-16,6-4-15 15,4 1 6-15,-10 2 0 16,12 1-8-16,-5 2 14 16,2 0-6-16,3-2 0 15,-2 7 9-15,2-1-16 16,10 3 7-16,-16 1 0 15,7-3-7-15,-4 5 11 16,-3-3-4-16,10 1 0 16,-4-1 10-16,10 1-16 0,-10-3 6 15,10-3 0-15,-3 1-6 16,2-1 11-16,1-2-5 16,-10 0 0-16,1-3 10 15,-10 1-12-15,9-1 2 16,-11 0 0-16,8 1-11 15,-3 2 20-15,0-3-9 16,4 1 0-16,2-4 10 16,-5 4-15-16,8-1 5 15,-9 0 0-15,1 0-7 16,8 4 10-16,-15-7-3 16,0 1 0-16,7 2 10 15,-4-2-16-15,-3 3 6 16,6-4 0-16,-5 4-6 0,-1-1 10 15,3 0-4-15,-3 3 0 16,0-3 8-16,-6 1-13 16,6 2 5-16,-6-1 0 15,7 1-7-15,-1 3 11 16,-6 2-4-16,9 0 0 16,-3 0 9-16,-6 0-15 15,12 0 6-15,-6 0 0 16,1-3-6-16,8 3 9 15,-9-3-3-15,0 3 0 0,0 0 8 16,1 0-14 0,-1-2 6-16,3 0 0 0,-3-1-4 15,0 1 6-15,0-4-2 16,1 1 0-16,-7 4 9 16,6-6-11-16,0 2 2 15,-6 0 0-15,9 5-8 16,-9 3 9-16,6 2-1 15,0 5 0-15,7 3 11 16,-7 0-14-16,3 2 3 16,-3 0 0-16,0-1-7 15,0-4 8-15,-6-1-1 16,7-1 0-16,-7-2 10 16,0-1-15-16,0-3 5 15,0 3 0-15,0 0-9 0,0 3 11 16,0 0-2-16,0 2 0 15,0-3 7-15,0 1-7 16,0-3 0-16,-7 0 0 16,1 1-7-16,0-7 8 15,0 1-1-15,6-2 0 16,0-3 11-16,-9 2-12 16,9 0 1-16,-6 1 0 15,-1 4-6-15,-5 4 6 16,6 2 0-16,-9-2-4 15,9 0 16-15,-7-1-12 16,7-5 0-16,0-2 0 16,-3-1-8-16,3 3 8 0,-1-2 0 15,1-1-1-15,-6 1 11 16,-3 4-10-16,2 1 0 16,-5 0 0-16,-4 1-9 15,4-1 9-15,3-1 0 16,-4 3-4-16,-2 0 16 15,8 1-12-15,-5 2 0 16,3-1 1-16,2 0-9 16,1 4 8-16,-3-1 0 15,2 0-1-15,1-2 11 16,6-4-10-16,-16 2 0 16,16-6 2-16,-15 3-11 15,15-3 9-15,-7-3 0 16,1 1-4-16,3-1 16 0,-4-5-12 15,7 5 0-15,-6-1 1 16,-3 2-11-16,-4 2 10 16,7 0 0-16,-10-1-2 15,4-2 13-15,12 1-11 16,-10-3 0-16,10 0 2 16,-6 3-9-16,-3-1 7 15,8 0 0-15,-5 2-6 16,0 2 18-16,-10 2-12 15,10 2 0-15,-9 3 5 16,2-1-15-16,-9 1 10 16,10 3 0-16,-10-2-5 0,10-1 16 15,-10-3-11-15,10 1 0 16,-4-4 6-16,4-2-15 16,-10 3 9-16,10-3 0 15,-10 0-6-15,10 5 17 16,-4-5-11-16,-6 2 0 15,4-2 6-15,-4-2-15 16,4 4 9-16,-10 3 0 16,0 0-4-16,6 3 14 15,-2-6-10-15,8-2 0 16,-2-7 4-16,8 2-11 16,-2-1 7-16,-4-1 0 15,-2 2-6-15,-10 0 17 16,0-1-11-16,-6 4 0 0,0 0 4 15,0 4-15-15,0 0 11 16,10 1 0-16,-4-1-5 16,6-2 14-16,10-2-9 15,-10-3 0-15,10-3 7 16,-4 1-19-16,4-1 12 16,2-2 0-16,-8 1-3 15,8 2 12-15,-8-3-9 16,-4 6 0-16,3-3 7 15,-8 5-17-15,-1 0 10 16,6-1 0-16,4-2-6 0,8-3 17 16,-2 1-11-1,5-6 0-15,-2 3 5 0,-3 0-12 16,5-1 7-16,-14 6 0 16,-1 3-7-16,-3-4 16 15,-3 4-9-15,7-1 0 16,-7-1 8-16,9 1-16 15,-8 1 8-15,5-1 0 16,3-2-7-16,4-3 16 16,-4 3-9-16,4-3 0 15,-4 1 7-15,-2-1-15 16,-1 0 8-16,9-2 0 16,-8-3-6-16,2-3 15 15,4 2-9-15,-4-2 0 16,4-2 9-16,-7-5-16 0,9 5 7 15,-8-2 0-15,2 0-4 16,-2 2 10-16,-13-3-6 16,6 6 0-16,-6 0 8 15,3-1-15-15,-3 4 7 16,-6-1 0-16,6 2-6 16,6 1 12-16,-6-3-6 15,6 1 0-15,1-1 6 16,-7 0-9-16,9-2 3 15,-3-1 0-15,0 1-6 16,1 0 13-16,-1-3-7 16,-3 2 0-16,-12-1 7 0,3-1-13 15,-7 2 6-15,7 4 0 16,-6-1-7-16,12 0 13 16,0 0-6-16,6-5 0 15,10 0 7-15,-4-2-10 16,0-3 3-16,-5 0 0 15,2 0-6-15,-3 0 10 16,-12 0-4-16,6 0 0 16,-12 0 9-16,6 0-16 15,-4 0 7-15,20 0 0 16,2 0-5-16,-6 0 8 16,16 0-3-16,-4 0 0 0,-2 0 9 15,8 0-13-15,-8-3 4 16,2-4 0-16,-2-3-7 15,-10-1 12-15,12-1-5 16,-8 1 0-16,2 2 10 16,0-2-20-16,4 1 10 15,-4-1 0-15,3-1-8 16,-2 4 15-16,-1 0-7 16,10 1 0-16,-10-1 7 15,3 3-11-15,4-4 4 16,-4 3 0-16,4-2-8 15,2-2 15-15,-8 0-7 16,-1-1 0-16,4 1 7 0,2 2-12 16,-3 1 5-1,4 2 0-15,9 0-9 0,-10-4 15 16,10 2-6-16,-7 2 0 16,4-6 7-16,-3 2-9 15,-4-2 2-15,4 1 0 16,-16 0-9-16,9 2 16 15,-2-2-7-15,-1 0 0 16,9 1 5-16,-8-2-9 16,2 2 4-16,-24-3 0 15,12-1-5-15,-3 6 7 16,6-4-2-16,7 1 0 16,8 0 10-16,-8-6-14 15,-1 4 4-15,10-1 0 16,-1-3-7-16,4 6 10 0,2-3-3 15,1-1 0-15,-3 0 9 16,2-1-12-16,1 1 3 16,-9-8 0-16,2 3-6 15,-8-3 8-15,8 2-2 16,-2 0 0-16,2 2 9 16,-2 0-12-16,-4-1 3 15,10 5 0-15,-4-2-6 16,13 1 9-16,-9 2-3 15,9-2 0-15,-7 1 11 16,1 0-15-16,3-4 4 16,-3 0 0-16,-1 0-7 15,-8-3 11-15,8 3-4 0,1-4 0 16,-9-4 9-16,8 3-13 16,1-3 4-16,-3 1 0 15,2-1-6-15,1 1 8 16,-9-1-2-16,8 3 0 15,1 0 8-15,-10 3-12 16,10 0 4-16,-9-3 0 16,2-3-5-16,-2-2 9 15,2 0-4-15,-2 0 0 16,8 0 8-16,1-3-13 16,6 0 5-16,0 1 0 15,-3 2-7-15,3 5 11 0,6 2-4 16,-7 4 0-16,1 1 10 15,0 0-12-15,6 1 2 16,-6 3 0-16,6-4-5 16,-9 1 6-16,9-5-1 15,0 1 0-15,0-4 6 16,0 0-9-16,0 1 3 16,0 1 0-16,0 3-3 15,0 5 4-15,0-2-1 16,0 2 0-16,0 0 11 15,0-2-14-15,0 0 3 16,0-3 0-16,0-3-6 0,-6-2 7 16,6-5-1-16,0 0 0 15,0-2 9-15,-7-4-11 16,7 3 2-16,-6-1 0 16,0 1-6-16,0 0 6 15,0 0 0-15,6 1-1 16,-9-4 11-16,9 6-12 15,-7 0 2-15,7 0 0 16,0 3-8-16,-6-1 8 16,6-2 0-16,0 0 0 15,0-3 11-15,0 6-13 16,0-3 2-16,0 0 0 16,0 2-7-16,0 0 7 0,-6 4 0 15,6-1-1 1,-6 2 11-16,0 0-10 0,6 3 0 15,0 0 0-15,-15 4-9 16,15 0 9-16,-7 7 0 16,7-3-1-16,0-1 11 15,-6-1-10-15,6-4 0 16,-6-3 0-16,6-3-9 16,0 5 9-16,0-4 0 15,0 6-3-15,0 3 11 16,0-2-8-16,0 4 0 15,0 2 1-15,0 3-9 16,0-2 8-16,0 4 0 16,0-2-2-16,0 2 14 0,0-2-12 15,0 3 0-15,-6-3 2 16,6 0-10-16,0 2 8 16,0 0 0-16,0 1-4 15,-6 2 14-15,6 0-10 16,-9 0 0-16,9 0 2 15,0 0-14-15,0 0 12 16,0 0 0-16,0 0-5 16,0 0 10-16,-7 0-5 15,1 0 0-15,0 8-3 16,-15 17-10-16,8 3 13 16,1 8 0-16,6 2-5 15,-3 0 15-15,-4-2-10 0,1-3 0 16,0-7 4-1,-4-6-17-15,10-6 13 0,0-5 0 16,6-1-1-16,-6-5 13 16,6-3-12-16,0 0 0 15,0 0 3-15,0 0-11 16,0 0 8-16,0 0 0 16,0-11 1-16,0-14 10 15,6-8-11-15,6-6 0 16,4-7 6-16,8-7-15 15,4 2 9-15,6 2 0 16,-3 6-7-16,-4 12 11 0,1 8-4 16,-10 8 0-1,4 7-9-15,-4 8-3 0,10 0 9 16,-3 0 3-16,-4 12-9 16,4 9 22-16,2 5-13 15,-8 2 0-15,8 0 6 16,7 8-23-16,-9 5 13 15,-10 2-179-15,-15 0-240 16</inkml:trace>
  <inkml:trace contextRef="#ctx0" brushRef="#br3" timeOffset="14">15451 1998 84 0,'0'0'504'15,"0"0"-352"-15,0 0-24 16,0 0 11-16,0 0-27 0,0 0-27 15,-98 2 6-15,80-2-36 16,8 0-4-16,-2 0-8 16,6 0-34-16,6 0 29 15,0 0-23-15,0 0-13 16,0 0 19-16,0 0-15 16,18 0-6-16,16 0 3 15,12-7 5-15,0-6 3 16,10 3-10-16,-16-6 3 15,6 4 10-15,-6-5-9 16,-10 3 8-16,4 4-2 16,-12 2-5-16,-16 6 12 15,-6-1-10-15,0 3-3 0,0 0 15 16,0 0-16-16,0 0-4 16,0 0 0-16,-6 0 13 15,-10 0-20-15,-2 0 7 16,-4 0 0-16,-8 3 0 15,-10 15 2-15,-16 2-2 16,-2 5 0-16,0-2 3 16,12-2-7-16,-4-3 4 15,26-8 0-15,12-2-6 16,2-5 8-16,4-3-2 16,6 0 0-16,0 0 3 15,0 0-9-15,16 0 6 0,20-11 0 16,14-15-12-16,14-1 12 15,10-4 0-15,-16 0 0 16,16 2 9-16,-16 2-10 16,4 3 1-16,-16 12 0 15,-21 7-5-15,-16 5 6 16,-9 0-1-16,0 0 0 16,0 0-3-16,-9 0 0 15,-28 25 1-15,-37 9 2 16,-6 4 2-16,-6-1 1 15,0 0-3-15,18-11 0 16,16-6 10-16,18-5-13 16,16-10 3-16,18-2 0 15,0-3-8-15,0 0 8 16,6 0-5-16,34 0 4 0,24-5 1 16,10-21 4-16,12-2-4 15,6-2 0-15,-30 12-5 16,-16 5 6-16,-18 4-2 15,-28 9-12-15,0 0-71 16,0 0-72-16,-28 0-170 16,-6 12-670-16</inkml:trace>
  <inkml:trace contextRef="#ctx0" brushRef="#br3" timeOffset="15">10774 3085 349 0,'0'0'265'0,"0"0"-158"16,0 0 3-16,0 0-20 15,0 0-13-15,0 0-20 16,0 0-5-16,0 0 24 15,-6 0-26-15,6 0 8 16,0 0 4-16,0 0-33 16,0 0 22-16,0 0-22 15,0 0-10-15,0 0 20 0,0 0-29 16,0-6 5-16,0-2-1 16,0 3-11-16,0-1 16 15,0 2-10-15,0-4-9 16,0 0 22-16,0 3-19 15,0-2-3-15,0 2 9 16,0-3 1-16,0 3-5 16,0-3-5-16,0 3 6 15,0-3 1-15,0 3-3 16,0-5-4-16,0-3 5 16,0-2 7-16,0-4-10 15,0 0-2-15,0-1 4 0,0 1-8 16,0-1 4-16,0 2 0 15,0 0-3-15,0 0 18 16,6 3-15-16,-6-1 0 16,9 1 0-16,-3 2-4 15,0-2 6-15,1 0-2 16,5-3 0-16,-12 2 9 16,9-2-9-16,3 1 0 15,-5-4 2-15,5 1-10 16,3-1 8-16,-9 1 0 15,0-1 0-15,7-2 13 16,-7 0-13-16,3 6 0 16,3 0 1-16,-5-3-8 15,-1 3 7-15,0-1 0 16,3 0-1-16,-3-3 9 0,0 1-8 16,1 0 0-16,-1 2 4 15,0 2-7-15,-6-2 3 16,6 7 0-16,3-6-6 15,-3 2 18-15,0-2-12 16,7-2 0-16,-7 1 5 16,9-2-14-16,-9 5 9 15,7 2 0-15,-7 0-5 16,0 5 12-16,3-2-7 16,-3-2 0-16,7-4 5 15,-1 3-10-15,-3-1 5 16,3 0 0-16,-5-1-3 0,-1 0 16 15,9 2-13-15,-3-2 0 16,-5 2 1-16,5 0-7 16,-6 3 6-16,9-3 0 15,-8-2-4-15,11 0 10 16,-3-3-6-16,4 2 0 16,-7 3 6-16,3 1-17 15,-2 2 11-15,-1-3 0 16,-3 0-2-16,4 0 8 15,-1-3-6-15,9 2 0 16,-2-4 6-16,8-3-17 16,-2 1 11-16,9-1 0 15,0 1-7-15,-7 4 18 0,-8 3-11 16,-7 3 0-16,-6 2 5 16,3-2-10-16,-2 0 5 15,5 0 0-15,0 2-6 16,4 1 15-16,-4-4-9 15,0 5 0-15,-3 0 3 16,4-2-17-16,-1 3 14 16,16-5 0-16,-10-2-7 15,16 1 18-15,-16 0-11 16,-2 1 0-16,-4 5 2 16,-6-3-8-16,0 6 6 15,10-3 0-15,-10 0-5 0,0-3 13 16,12 0-8-16,4-2 0 15,5 0 6-15,-2 0-14 16,9 0 8-16,-6-3 0 16,2 3-8-16,4-1 13 15,-12 4-5-15,2-1 0 16,-8 3 8-16,-10 0-17 16,0 2 9-16,6 1 0 15,3-6-3-15,4 0 8 16,15-3-5-16,6 2 0 15,-10-1 5-15,-2 2-15 16,0 3 10-16,-4-4 0 16,-2 8-6-16,-10-4 14 15,0 2-8-15,-12 1 0 16,10 2 9-16,-4-6-19 0,6 3 10 16,10-4 0-1,-4-3-4-15,10-1 10 0,2 2-6 16,4 1 0-16,-6 0 8 15,-4 3-17-15,-8 0 9 16,2 0 0-16,-12 2-8 16,10 0 17-16,-4 1-9 15,0-3 0-15,-5 3 5 16,14-3-6-16,-3-1 1 16,4 1 0-16,12 0-11 15,-3 0 16-15,2 0-5 16,-5-1 0-16,-10 1 9 0,-11 0-17 15,2 3 8-15,-3 0 0 16,0-1-8-16,0 0 15 16,0 0-7-16,1 1 0 15,2-1 7-15,3 1-9 16,6-3 2-16,4 3 0 16,3-4-5-16,2 3 11 15,7 1-6-15,-9-1 0 16,2 1 5-16,-8 2-13 15,2 0 8-15,-2-2 0 16,8 2-8-16,-14-3 14 16,2 3-6-16,3 0 0 15,-5 0 6-15,8 0-12 0,7 0 6 16,3 0 0-16,2 0-8 16,-5 0 16-16,-3 0-8 15,-4 0 0-15,-9 0 8 16,1 0-15-16,2 0 7 15,-9 0 0-15,7 0-7 16,-7 0 12-16,15 5-5 16,-2-3 0-16,2 3 8 15,4 1-15-15,2 2 7 16,1-1 0-16,-9 1-5 16,8-3 9-16,-15 2-4 15,10-2 0-15,-10 1 5 16,7 4-10-16,2-5 5 0,-2 6 0 15,8-2-7-15,-2 2 13 16,3-1-6-16,-1-3 0 16,-8 4 7-16,-7-1-15 15,9 1 8-15,-2-1 0 16,-4-4-10-16,-2 3 14 16,-1-1-4-16,3-2 0 15,-2 3 7-15,5 1-10 16,-3-3 3-16,4 4 0 15,-4-3-6-15,4-1 7 16,-7 4-1-16,9 1 0 16,-8-1 11-16,8 1-17 0,-2 1 6 15,-7-3 0-15,9 1-10 16,-2 1 17-16,-4-1-7 16,4-4 0-16,-7 3 8 15,3 1-13-15,4-1 5 16,-13 0 0-16,9 0-6 15,-2 0 7-15,-7 1-1 16,6-4 0-16,3 1 7 16,-2 0-12-16,-1-4 5 15,3 4 0-15,-9-2-6 16,7 1 10-16,-1-2-4 16,-3 0 0-16,4 4 9 15,-7-5-11-15,0 4 2 16,6-3 0-16,-12 0-8 0,9 0 12 15,-2 0-4-15,5 0 0 16,-6 0 7-16,0-2-12 16,9 3 5-16,-15-2 0 15,13-1-8-15,-7 2 13 16,0 0-5-16,3 1 0 16,-3-2 9-16,7 1-16 15,-7 0 7-15,0 1 0 16,9-1-5-16,-8 0 9 15,-1 2-4-15,6 2 0 16,-6 0 7-16,9-1-11 16,-8-3 4-16,-1 1 0 0,0-3-7 15,0 3 11-15,0-1-4 16,3 1 0 0,-2-3 5-16,5 2-7 0,-12-3 2 15,6 0 0-15,-6 3-6 16,0-2 8-16,6 3-2 15,-6-1 0-15,16-3 7 16,-16 3-10-16,6-3 3 16,0 4 0-16,-6-3-7 15,12-1 10-15,-12 1-3 16,9 3 0-16,-9-6 6 16,0 3-8-16,7 0 2 15,-7 0 0-15,0 2-8 0,6-5 12 16,-6 2-4-16,0 1 0 15,6 0 2-15,-6-1-8 16,0 3 6-16,0 1-2 16,0-4-13-16,6 1 16 15,-6-3-1-15,0 2 0 16,0-2 4-16,0 0-11 16,0 0 7-16,0 0-14 15,0 0 8-15,6 0-28 16,0 0-20-16,10 0-31 15,2 0-87-15,4 0-159 16</inkml:trace>
  <inkml:trace contextRef="#ctx0" brushRef="#br3" timeOffset="16">10676 3012 250 0,'0'0'239'0,"0"0"-120"16,0 0 14-16,0 0-3 15,0 0-49-15,0 0-6 16,0 0-2-16,-7-33-18 16,1 28 21-16,6-1-39 15,-6 1 4-15,6 1 16 16,-6 1-30-16,6-1 10 0,-9 1-8 16,9 3-24-16,0 0 24 15,0 0-25-15,0 0 0 16,0 0 5-16,0 0-1 15,0 0-8-15,0 0 0 16,0 0-5-16,0 12-3 16,9 14 8-16,3 2 0 15,1 3-4-15,-1 2 8 16,9-4-4-16,-8-7 0 16,2-7 6-16,-3-2-6 15,7-8 0-15,-4-5 0 0,4 0 2 16,2 0 5-16,-2-10 13 15,8-21 9-15,4-6-11 16,3 0 0-16,-7 9-18 16,-14 15-14-16,-13 13-68 15,0 0-247-15,-19 0-701 16</inkml:trace>
  <inkml:trace contextRef="#ctx0" brushRef="#br3" timeOffset="17">14877 1556 650 0,'0'0'153'0,"0"0"-45"15,0 0 9-15,0 0-48 16,0 0-38-16,0 0 8 16,0-2-33-16,0 2 2 15,0 2 15-15,0 16-14 16,6 4 47-16,15 4-34 15,4 3-2-15,3 1 16 16,-4-2-28-16,-2-3 8 16,2 1-3-16,-8-4-5 15,-4 0 7-15,-6 1-13 0,-6-5 0 16,0-1 19-16,0-1-16 16,0-3-5-16,-40 5 11 15,-24 2-3 1,-29 8-16-16,-20 3-92 0,-7 2-211 15</inkml:trace>
  <inkml:trace contextRef="#ctx0" brushRef="#br3" timeOffset="18">12274 1535 551 0,'0'0'205'15,"0"0"-53"-15,0 0-21 16,0 0 4-16,0 0-64 16,0 0-7-16,0-43-33 15,-6 43-31-15,6 0 2 16,0 2-2-16,0 24 0 0,0 12 5 15,0 3 4 1,0 5 10-16,0 3-18 0,-10 2 7 16,4 0 4-16,6-2-6 15,-6-8-6-15,6-11 3 16,0-7 8-16,0-14-11 16,0-3 0-16,0-3 2 15,0-3 4-15,0 0 2 16,0 0-6-16,0 0 43 15,0 0-20-15,-6 0 24 16,0-18-16-16,6-7-32 16,0-11 13-16,0-13-14 0,0 2 0 15,0-8-2-15,18 11 4 16,4 12-3 0,-16 9 1-16,6 7-4 0,0 9-7 15,10 1-3-15,-10 6 1 16,16 0 11-16,6 0-37 15,-4 0 28-15,4 13 1 16,-6 3-15-16,-10-2 23 16,-12 4-27-16,4 1 5 15,-10 4 20-15,0 0-17 16,-10 5 21-16,-20-5 0 16,-4-1 0-16,0-6-7 15,6-3 7-15,4-6 0 16,18-4-3-16,0-1 17 0,6-2-14 15,0 0 0-15,0 0 1 16,0 0-5-16,0 3 4 16,0 5 0-16,18-1-6 15,16 6 13-15,12-3-6 16,0 1-1-16,6-4 9 16,-6 1-8-16,10-3-1 15,-10 0 0-15,-6 3 0 16,0 2 0-16,-16 4-29 15,-11 5-209-15,2-6-228 16</inkml:trace>
  <inkml:trace contextRef="#ctx0" brushRef="#br1" timeOffset="19">10602 3258 443 0,'0'0'210'16,"0"0"-83"-16,0 0 15 16,0 0-29-16,0 0-30 15,0 0 20-15,-52-90-40 16,39 72-8-16,7 0 15 15,0 3-32-15,-9 0 15 16,2 2-6-16,1 3-37 16,-9 0 26-16,8 4-33 0,-8 6-2 15,-4 0-2-15,4 0 6 16,-10 13-5-16,3 10 0 16,1 5 8-16,2 0-12 15,16 3 4-15,3 2 0 16,6 0-6-16,0 6 8 15,21-4-2-15,19-3 0 16,0-4 5-16,0-8-9 16,6-8 4-16,-6-4 0 15,0-5-1-15,-9-3 12 16,3 0-11-16,-7-3 0 16,-8-17 8-16,8-3-3 0,-14-8-4 15,-1-6-1-15,-3-8 26 16,-9-1-23-16,0-6 18 15,0 2-8-15,-15 2-7 16,-10 4 18-16,-15 11-19 16,6 8-3-16,7 9 9 15,2 9-3-15,-3 7-8 16,1 0 0-16,-4 0 5 16,-9 17-12-16,12 11 7 15,4 6 0-15,9 4-8 16,-4 5 16-16,13 6-8 15,6 2 0-15,0-2 3 16,0-6-19-16,6-6 15 0,34-8 1 16,0-6-12-16,0-10 14 15,6-2-2-15,-6-9 0 16,6-2 5-16,-6 0-7 16,0-5 2-16,-3-16 0 15,-9-6 2-15,-1-10 8 16,-8-9-10-16,-7-5 0 15,-3-5 8-15,-9 0-1 16,0 2-5-16,-21 6 2 16,-19 10 5-16,6 15 3 15,-12 7-12-15,6 9 0 16,3 7 2-16,-12 0-9 16,9 7 7-16,3 23 0 15,3 12-8-15,19 6 11 16,9 9-3-16,6 0 0 0,0 3-6 15,33-9-6-15,14-8 10 16,14-11 2-16,4-15-11 16,2-9 6-16,-2-8 5 15,-13 0 0-15,-3-20 11 16,-24-19-10-16,2-10-1 16,-21-4 0-16,-6-6-1 15,-6 0-12-15,-74 13-81 16,-33 5-227-16,-19 13-615 15</inkml:trace>
  <inkml:trace contextRef="#ctx0" brushRef="#br1" timeOffset="20">15525 1839 378 0,'0'0'237'16,"0"0"-127"-16,0 0 15 0,0 0-59 15,0 0-2-15,0 0-13 16,-34-31-8-16,28 29 36 16,6 0-36-16,-6-1 15 15,-6 0 2-15,6 1-27 16,-4 2-1-16,-2 0-12 16,6 0-20-16,0 0 13 15,6 0-13-15,-16 0 0 16,10 10-2-16,6 8 11 15,0 8-10-15,0 2 1 16,0 3 0-16,0 2-9 16,34 0 9-16,0-5 0 0,6-3-1 15,-6-9 11 1,-4-6-10-16,-2-4 1 0,-10-4 10 16,-2-2-4-16,-10 0-4 15,0-2 6-15,-6-19 18 16,0-6-3-16,0 3 24 15,0-2 0-15,0-2-27 16,-6 5 19-16,-6 5-26 16,-4 3-7-16,4 7 5 15,6 0-1-15,-6 5-13 16,2 3 2-16,-2 0-8 16,-6 0-1-16,-4 0 5 0,4 0 4 15,-10 9-2-15,16 9 10 16,-4-3-10-1,10 3 2-15,6 2-17 0,0 3 9 16,0 0-22-16,22 3 18 16,2-3 4-16,16-8 10 15,0-7-2-15,-6-8 0 16,0 0 3-16,-10 0-1 16,-8-3-2-16,-4-17 0 15,-6-3 22-15,-6-3-19 16,0-7 31-16,0 5-3 15,-6-3-23-15,-22 8 15 16,4 8-22-16,2 10 3 0,4 2-4 16,6 3 1-16,-4 0-1 15,4 0 0-15,0 21-6 16,2 4-6-16,10 3-21 16,0 3-71-16,0-6-113 15,0 1-290-15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05T12:00:53.270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192 361 684 0,'0'0'163'0,"0"0"-50"0,0 0 5 16,0 0 6-16,0 0-48 15,0 0-42-15,0 0 5 16,6-17-39-16,-6 25 4 16,0 22-2-16,0 9 0 15,-6 5 4-15,-8 0 2 16,-9-3-1-16,17-5 6 15,-8-14-13-15,14-6 1 16,0-10-1-16,0-6 5 16,0 0 12-16,0 0 55 0,0-14-20 15,0-19 4-15,0-20-49 16,0-15-4-16,27-6 13 16,3-12-16-16,6 1 0 15,0 9 3-15,-3 10 8 16,-3 21-13-16,-7 23 2 15,-16 14 0-15,-7 8-7 16,7 0 3-16,-7 3-5 16,13 32 1-16,10 18 0 15,-3 12 6-15,3 10 2 16,-3 6 0-16,-7-2-6 16,10-8 6-16,-10-7-7 15,-6-15-47-15,0-13-91 0,-7-9-42 16,0-10-138-1,0-15-277-15</inkml:trace>
  <inkml:trace contextRef="#ctx0" brushRef="#br0" timeOffset="195">0 473 741 0,'0'0'54'15,"0"0"-28"-15,264-52 94 16,-121 22-39-16,12-4-43 0,-13 4-36 16,-6 0-4-16,-27 14-23 15,-40 2-271-15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05T13:19:06.767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72 1406 616 0,'0'0'116'0,"0"0"-17"15,0 0 16-15,0 0-14 16,0 0-4-16,0 0-34 16,0 0 2-16,-43 21-11 0,43-21-21 15,0 0 35-15,0 0-25 16,0 0-22-16,0 0-6 15,43 0-4-15,20 0 3 16,23-19 3-16,13-2-14 16,7-7 35-16,3-3-35 15,-26 4 7-15,-17 3 12 16,-9 1-21-16,-14 7 10 16,-20 5-1-16,-17 6-3 15,-6 5 10-15,0 0-17 16,0 0-3-16,0 0-5 15,-36 8 11-15,-27 16-3 16,-10 4 4-16,-13 5 6 0,-13-1-6 16,0 5-4-1,-10 4 0-15,10 0-5 0,22-8 9 16,25-8-4-16,32-12 0 16,20-9 2-16,0-4-14 15,20 0 12-15,32 0 0 16,18-14 12-16,29-19-10 15,17-8 7-15,-17-1-9 16,-6 7 7-16,-24 6-12 16,-16 14 5-16,-26 0 0 15,-11 11 5-15,-3 4 3 16,-13 0-8-16,0 0 0 16,0 0-3-16,0 0-5 0,-23 2-3 15,-40 20 11-15,-16 9 7 16,-7-1 2-16,23-6-9 15,13-4 0-15,27-9 5 16,23-6-11-16,0-5 6 16,0 0-4-16,0 0-3 15,43 0 7-15,23-3 0 16,20-27 3-16,7-6 7 16,6 0-14-16,-29 9 4 15,-11 10-40-15,-39 13-11 16,-13 4-64-16,-7 0-147 15,0 16-181-15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05T13:19:58.486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2077 116 655 0,'0'0'190'16,"0"0"-26"-16,0 0-59 16,0 0 36-16,0 0-60 15,0 0-28-15,0-116-16 16,0 116-21-16,0 33-16 0,-17 19 0 15,-9 23 0 1,-4 12 2-16,-19 23 4 0,-14 17-6 16,-3 5 0-16,-14 0 14 15,11-11-14-15,13-22 0 16,26-19 1-16,17-25-15 16,13-22-8-16,13-19 22 15,30-14-12-15,30 0 29 16,-4-16-17-16,4-26 0 15,-10-8 4-15,-20-2-4 16,-7-11 1-16,-29 0-1 16,-7-4 7-16,0 2 4 15,-57 1-7-15,-15 15-4 0,2 13-24 16,4 17-3 0,16 19-149-16,14 0-107 0,10 25-293 15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05T13:20:02.777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663 964 432 0,'0'0'469'16,"0"0"-315"-16,0 0 47 15,0 0-16-15,0 0-86 16,0 0-26-16,0 0-36 15,-63-55-8-15,63 33 4 16,30-3-29-16,3-5 19 16,10-3-16-16,0-6-6 15,0-4 14-15,-7 1-15 16,-6 6 0-16,-17 12 2 0,-13 10 12 16,0 3-6-1,0 5 3-15,0 4-9 0,-7-1 4 16,-6 3-6-16,-17 0 0 15,7 0-4-15,3 0 6 16,1 3-2-16,2 16 0 16,4-3 1-16,13 1-10 15,0 5 3-15,0-8-4 16,6 10 4-16,24 4 1 16,3-1 2-16,4 1-1 15,6 2 4-15,-7 1-6 16,0 1 6-16,-9-1 0 15,-4-1-1-15,-16-3 5 16,-7 1-4-16,0-3 0 16,0-6-2-16,-23-6-8 0,-11-1 10 15,-9-1 0-15,-6-11 7 16,-11 0 1-16,21 0-5 16,-4-23-3-16,13 2-11 15,17-7-5-15,3-2-38 16,10-1-35-16,0-1-65 15,53 1-152-15,3-1-155 16</inkml:trace>
  <inkml:trace contextRef="#ctx0" brushRef="#br0" timeOffset="533">964 282 673 0,'0'0'199'0,"0"0"-39"0,0 0-2 16,-229-140-35-16,186 107-11 15,0 8-16-15,17 9-45 16,-4 5 2-16,1 8-13 16,2 3-30-16,-23 0 6 15,-9 38-15-15,-27 17-1 16,3 11 0-16,4 20 3 15,23 13-3-15,6 13 0 16,14 12 2-16,19 2-12 16,10-10 10-16,7-17 0 0,17-15-2 15,46-11 5-15,29-10-5 16,8-16 2-16,15-9 0 16,-9-13-6-16,-13-14 6 15,-7-4 0-15,-7-7 7 16,-3 0-4-16,4-24 20 15,6-19 17-15,0-12-12 16,-7-12 13-16,-9-8-17 16,-4-4 3-16,-40-17 15 15,-13-14-30-15,-13-14 15 16,-13 3-16-16,-56 3-8 16,-17 6 12-16,-23 15-15 15,3 14 0-15,-7 26 0 16,4 16 7-16,-3 26-11 0,3 15 4 15,9 7-44-15,1 42-19 16,13 15-53-16,23 18-27 16,20 11-190-16,0 11-935 15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05T13:21:26.233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106 798 266 0,'0'0'289'0,"0"0"-148"16,0 0 38-16,0 0-71 16,0 0 10-16,0 0 5 15,-106-135-46-15,106 135 11 16,0 0-59-16,0 0-18 15,0 0-4-15,36 19 3 16,7 17-10-16,14 2 0 16,12-2 8-16,17 3-9 15,0-4 4-15,0 4-3 16,-13-6 0-16,-24-6 7 16,1-4-7-16,-24-15 0 15,4-8 0-15,0 0 4 0,-10-8-2 16,3-23-2-16,-3 1 4 15,-20-6 7-15,0 3-9 16,0 6-2-16,0 2 1 16,-20 6-1-16,3 8 0 15,-2 5 0-15,2 6-2 16,4 0-6-16,0 0 7 16,6 0 1-16,7 6 0 15,0 16-9-15,0 3 9 16,43-1 0-16,13 6-2 15,24-2 9-15,2 2-7 16,-2 7 0-16,-24-8 1 16,-13 7-4-16,-36-3 3 15,-7 8 0-15,0 9-3 0,-50-7-56 16,-13-1-14-16,7-11-77 16,6-7-93-16,27-6-210 15</inkml:trace>
  <inkml:trace contextRef="#ctx0" brushRef="#br0" timeOffset="337">1518 941 483 0,'0'0'285'16,"0"0"-131"-16,0 0 2 15,0 0-42-15,0 0-11 16,13-141-26-16,-26 139-44 0,0 2 3 15,-4 0-35-15,4 0 12 16,7 5-16-16,-1 20 3 16,7 5 0-1,0 3-1-15,0 3 10 0,36 2-9 16,14-2 0-16,-7 0 0 16,-10-3-2-16,3 3 2 15,1-1 0-15,-17-4-2 16,-4-1 9-16,-16-6-11 15,0 1 4-15,0 1-17 16,-16-8-7-16,-11-6-53 16,-9 0-26-16,6-5-47 15,17-7-66-15,6 0-71 0</inkml:trace>
  <inkml:trace contextRef="#ctx0" brushRef="#br0" timeOffset="486">1846 1141 480 0,'0'0'222'16,"0"0"-85"-16,0 0-25 16,0 0-37-16,0 0-66 15,0 0-9-15,49-49-55 16,-26 49-188-16,14 14-385 16</inkml:trace>
  <inkml:trace contextRef="#ctx0" brushRef="#br0" timeOffset="1231">2332 910 704 0,'0'0'153'0,"0"0"24"0,0 0-30 16,0 0-55-16,0 0-51 15,0 0-40-15,0-5-1 16,0 45 8-16,0 4-6 15,0 4 8-15,20-4-10 16,3-3 0-16,-10-16 2 16,0-6 4-16,-3-13-6 15,-3-6 0-15,-7 0 0 0,13 0 20 16,0-25-15-16,10 0 0 16,-3-3-3-16,-13 7 4 15,16 4-3-15,-10-2-3 16,10 13 2-16,-3 1-10 15,-7 5 8-15,17 0-2 16,-10 0-4-16,3 22 2 16,7 0 4-16,-4 6 0 15,11-4 1-15,-1-5-3 16,14-11 2-16,-1-8 0 16,-6 0 3-16,0 0 6 15,-6-24-9-15,-17-9 0 16,-14-3 2-16,-6-6 8 0,0 4-8 15,0-5-1 1,-36 13 18-16,-4 4-12 0,4 10 20 16,13 13-21-16,9 3-3 15,14 3-6-15,0 27 0 16,0 12 3-16,0 7 0 16,14-5 8-16,15 3-8 15,21-9 0-15,-7-13 1 16,0-8-6-16,7-15 5 15,-14-2 0-15,7 0 0 16,-10-6 7-16,-10-18-7 16,-10-9 0-16,-6-8 4 15,-7 2 5-15,0-10-6 0,0 13 5 16,-13 6 18-16,0 10-10 16,6 15 12-16,7 5-25 15,0 0 1-15,0 5-8 16,7 26 1-16,12 13 3 15,18 0-2-15,6 3 8 16,-7 2-7-16,7-11 1 16,0-2-51-16,-3-6-18 15,13-10-89-15,-10-15-55 16,-10-5-81-16,-10 0-363 16</inkml:trace>
  <inkml:trace contextRef="#ctx0" brushRef="#br0" timeOffset="1374">3549 1014 442 0,'0'0'186'0,"0"0"-13"16,0 0-34-16,0 0-65 16,0 0-9-16,0 0-44 15,-192 12-6-15,179 29-11 16,6 9-4-16,7 5-61 16,0-11-335-16</inkml:trace>
  <inkml:trace contextRef="#ctx0" brushRef="#br0" timeOffset="1739">3837 724 771 0,'0'0'172'0,"0"0"-9"0,0 0 31 15,0 0-75-15,0 0-67 16,0 0-44-16,-24-4 1 15,18 57-1-15,6 10-8 16,0 6 6-16,0 2-2 16,0-4-4-16,6-12-4 15,18-12-9-15,2-18-99 16,4-7-32-16,-10-18-54 16,-4 0-33-16,4 0 21 0,-20-31-97 15,0-5 89 1,0 0 218-16,-7-2 123 0,-22-4 15 15,2 13 56-15,-3 2-69 16,4 15 24-16,9 0-54 16,17 12-13-16,0-5-13 15,0 5-54-15,57 0-15 16,22 0 0-16,7 0-53 16,-13 17-226-16</inkml:trace>
  <inkml:trace contextRef="#ctx0" brushRef="#br0" timeOffset="1967">4343 957 979 0,'0'0'88'0,"0"0"1"15,0 0-56-15,0 0-12 16,291-47-19-16,-205 47-4 16,-23 11-44-16,-20 20-170 15,-43-1-198-15</inkml:trace>
  <inkml:trace contextRef="#ctx0" brushRef="#br0" timeOffset="2091">4498 1208 776 0,'0'0'124'0,"0"0"1"0,0 0-59 16,0 0-62-16,0 0-8 15,301-42-14-15,-202 31-354 16</inkml:trace>
  <inkml:trace contextRef="#ctx0" brushRef="#br0" timeOffset="2497">5375 787 926 0,'0'0'185'0,"0"0"67"16,0 0-128-16,0 0-40 16,0 0-11-16,0 0-68 15,29-94 3-15,-9 133-8 16,-3 16 0-16,3 24 2 15,-14 20-2-15,-6 28 0 16,0 13-4-16,-20 3 16 16,-16-16-12-16,6-39 0 15,24-27-12-15,6-32 8 16,0-23-8-16,0-6 3 16,43-19 5-16,6-28 8 0,1-14 2 15,-20-2-6 1,-17-8 6-16,-13 2-1 0,-20-3-5 15,-53 9 0-15,-13 3-5 16,10 10 11-16,17 14-6 16,25 23 0-16,18 2-7 15,9 11-6-15,1 0-67 16,6 5-43-16,0 20-4 16,0 5-99-16,29-5-83 15</inkml:trace>
  <inkml:trace contextRef="#ctx0" brushRef="#br0" timeOffset="2940">5804 960 847 0,'0'0'112'0,"0"0"-11"15,0 0 27-15,0 0-51 16,0 0-40-16,0 0-37 15,-29-39-1-15,22 63-5 16,7 13-150-16,0-5-259 16</inkml:trace>
  <inkml:trace contextRef="#ctx0" brushRef="#br0" timeOffset="3667">5804 960 784 0,'235'-137'149'0,"-235"120"20"16,0 11-33-16,0 4-32 15,0 2-28-15,0 0-69 16,-6 13-1-16,6 23-6 16,0 8 4-16,0 0 1 0,0 3-5 15,0-9 0 1,0-10 2-16,0-9-2 0,6-11 0 15,14-8 0-15,3 0 7 16,4-8-5-16,9-22-2 16,1 0 1-16,6-1 0 15,-17 7 3-15,-3 7-4 16,-10 9 0-16,4 8 1 16,-4 0-8-16,7 0 5 15,10 25 2-15,-17 5-11 16,17-5 11-16,0-1-2 15,9-7-7-15,-2-3-4 16,-1-14 8-16,0 0 3 16,-9 0 2-16,3-11-3 15,-11-14 7-15,5-5-4 0,-5-6 4 16,-19-3 4-16,0-2 4 16,0 3-2-16,-13-6-4 15,-23 14 14-15,3 7-13 16,10 10-4-16,3 13-3 15,3 0-2-15,4 0 0 16,0 36-3-16,13 7 5 16,0 7-2-16,0-1 3 15,26-2-1-15,11-16 0 16,6-7 5-16,6-5-14 16,-6-19 6-16,0 0-1 15,0 0-5-15,-13-19 13 0,-4-5-4 16,-12-7 1-1,2 1 8-15,-16 6 6 0,0-2-3 16,0 15-2-16,0 3 25 16,0 8-25-16,0 0-1 15,7 0-9-15,-1 22-3 16,18 14-2-16,2 0 5 16,10 5 0-16,7-3-6 15,0-7 4-15,0-7-38 16,-6-12-48-16,-11-4-97 15,-3-3-14-15,-9-5-144 16</inkml:trace>
  <inkml:trace contextRef="#ctx0" brushRef="#br0" timeOffset="3828">7194 877 606 0,'0'0'161'16,"0"0"15"-16,0 0-53 15,0 0-33-15,0 0-54 16,0 0-36-16,-143 56 24 15,100-1-24-15,7 0 4 16,16 2-8-16,4 4-60 16,16-20-334-16</inkml:trace>
  <inkml:trace contextRef="#ctx0" brushRef="#br0" timeOffset="4071">7415 677 957 0,'0'0'180'0,"0"0"-19"0,0 0-30 16,0 0-70-16,0 0-57 16,0 0 6-16,0 55-10 15,0 5 0-15,0 0 10 16,0 1-10-16,0-2 0 15,0-13 2-15,7-13-14 16,6-9-54-16,10-7-93 16,-16-17-92-16,-1 0-201 15</inkml:trace>
  <inkml:trace contextRef="#ctx0" brushRef="#br0" timeOffset="4211">7415 935 678 0,'0'0'152'15,"0"0"9"-15,0 0-100 16,0 0-53-16,0 0-8 16,0 0-7-16,242-22-149 15,-193 22-197-15</inkml:trace>
  <inkml:trace contextRef="#ctx0" brushRef="#br0" timeOffset="4776">7977 429 712 0,'0'0'126'0,"0"0"21"16,0 0-67-16,-264-134-24 16,145 105-37-16,-33 4-12 15,-53 8 9-15,-67-10-13 16,-68 9-2-16,-74 1 18 15,-36 4-18-15,-29-6 12 16,-11 8-1-16,-2 5-4 16,5 6 7-16,24 0-15 0,14 0 3 15,52 25 21-15,46 10-23 16,30 9 6-16,43 11 21 16,27 12-27-16,16 15 21 15,30 14-22-15,-10 1 4 16,17 9-13-16,32 5 9 15,37-1 0-15,60 5-3 16,62 6 12-16,40-3-9 16,133-8 0-16,98-5 3 15,113-25 1-15,93-14-1 16,116-22 5-16,75-28 11 16,17-16-9-16,-7 0-4 0,-59-16-6 15,-56-28 7-15,-27-30-9 16,-36-23 4-16,-43-26-2 15,-73-18 14-15,-80-10-9 16,-68 8 44-16,-71 14 10 16,-65 8-11-16,-73 11 16 15,-40 5-37-15,-145 1-13 16,-126 5-14-16,-153 8 10 16,-148 11-10-16,-99 25 0 15,-36 25-38-15,29 30-1 16,76 19-123-16,89 42-180 15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05T13:19:13.815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  <inkml:brush xml:id="br1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475 123 716 0,'0'0'158'0,"0"0"-106"15,0 0 65-15,0 0-17 0,0 0-27 16,0 0-4-16,0 0-48 16,-222-28 20-16,196 28-24 15,-4 3-15-15,10 17 19 16,-3 4-21-16,17-1 0 15,6 4 0-15,0 2 8 16,0 5-8-16,23-1 0 16,20 0 8-16,-4-8-6 15,-2-3-2-15,-1-3 0 16,1-11 0-16,-1-2-2 16,-10-6 2-16,11 0 0 15,-7 0 2-15,3 0 11 0,-4-14-8 16,-9-3 1-16,10-2 17 15,-7 0-10-15,-16-3 29 16,-7 0-3-16,0 0-11 16,0-3 7-16,-7 0-15 15,-23 6-6-15,1-3 2 16,-4 6-8-16,-4 5-3 16,1 5-5-16,-1 6 7 15,1 0-10-15,-4 0 3 16,-3 0 0-16,0 6-10 15,7 19 22-15,-7 2-12 16,13 6 0-16,10 0 4 16,7 0-9-16,13 0 5 0,0-3 0 15,0-5-2 1,27-6-12-16,9-5 14 0,7-11-8 16,7-1 0-16,-1-2 3 15,14 0 5-15,-10-11 0 16,-3-10 9-16,-1-4-3 15,-22 0-3-15,2-4 4 16,1 0-2-16,-23-4 9 16,-1 5-12-16,-6 4-2 15,0 8 24-15,-13-1-18 16,-30 6 3-16,-6 3-9 16,-4 8 3-16,3 0-13 0,17 0 10 15,-10 0 0 1,13 8 0-16,0 15 9 0,17 2-7 15,0 4-2-15,13-2-1 16,0 7-8-16,0-4 9 16,0-3-5-16,26-2-1 15,17-8-8-15,-6-6 10 16,-1-3 2-16,7-8-5 16,-6 0-5-16,-11 0 12 15,4-8 0-15,-10-9 5 16,-14-2 6-16,4-3-4 15,-3 0 4-15,-7-3-7 16,0 3 19-16,0-3-19 16,-17 1 6-16,-16 1-2 15,3 4-2-15,-13 6 2 0,7 1-8 16,3 4 0-16,-3 8-6 16,6 0 5-16,-7 0 1 15,11 20-9-15,-4 11 18 16,17-2-9-16,0 7 0 15,13 2 0-15,0-4-12 16,0-2 10-16,6-10 2 16,27-5-10-16,4-9-1 15,-7-5 5-15,13-3 6 16,-7 0 0-16,-3 0 5 16,-3-6-3-16,-10-10-2 15,-10-4 0-15,-4 1 9 0,-6-5 2 16,0 0-7-16,0 4-1 15,-36-2 5-15,-1 2-7 16,1 7-1-16,-4 2 7 16,4 7 2-16,0 4-14 15,-1 0 5-15,1 0 0 16,3 22-11-16,-4 9 11 16,14-1 0-16,10 4-2 15,13-7-6-15,0-2 8 16,13-4-8-16,30-4-7 15,7-6 9-15,9-9 1 16,-9-2 5-16,-7 0-4 16,-17 0 18-16,4-13-14 15,-10-6 10-15,-20-6-8 16,0 0 24-16,0-3-25 0,0 1 13 16,-26 3-6-16,-17 7 2 15,0 6-8-15,6 2-2 16,7 9-3-16,11 0-4 15,-11 0 5-15,10 0-8 16,13 9-13-16,1 5-67 16,6 0-60-16,0-3-134 15,0-6-100-15</inkml:trace>
  <inkml:trace contextRef="#ctx0" brushRef="#br0" timeOffset="20058">604 175 410 0,'0'0'253'16,"0"0"-127"-16,0 0-16 15,0 0 8-15,0 0-33 16,0 0-18-16,0 0-4 16,-86-148-33-16,66 134 19 15,4 8-19-15,-4 1-7 16,0 5-7-16,-10 0-7 16,7 0-9-16,-3 19 0 15,-4 15 6-15,10 4-11 16,-3 6 5-16,3 3 0 15,13-7-4-15,7-1 14 16,0-3-13-16,7-3 3 16,36-8 0-16,7-3-11 0,12 0 11 15,11-11 0 1,-10-9-2-16,-7-2 17 0,-13 0-15 16,-13 0 5-16,-10-10-2 15,-10-13 18-15,-10-1-10 16,0-12 10-16,0-2 16 15,-30-1-30-15,-20 0 30 16,1 9-21-16,-1 5-12 16,1 10 20-16,19 5-24 15,0 8 0-15,4 2-4 16,2 0 9-16,-2 19-5 16,-4 12 0-16,0 7 10 0,17 3-18 15,0-5 8 1,13 0 0-16,0-3-5 0,20-11 3 15,29 0 1-15,11-9 1 16,-17-7 0-16,-3-3 0 16,-4-3 0-16,-13 0 0 15,-10 0 10-15,1-11-1 16,-14-14 0-16,0-11-6 16,0-1 5-16,0 0 2 15,-33 4-8-15,-4 5-2 16,7 9 12-16,4 6 0 15,-4 10-12-15,0 3 0 16,4 0 3-16,-10 16-13 16,-1 11 10-16,7 9 0 15,4 3-4-15,13-6 12 0,13 0-9 16,0-5 1 0,0-4 0-16,20-5-16 0,16-5 15 15,7-6 1-15,0-5-7 16,13-3 23-16,-13 0-16 15,0-8 0-15,-16-14 3 16,-11 3 4-16,-16-6-1 16,0 0-6-16,0-5 1 15,-16-6 17-15,-27 6-18 16,3 8 0-16,-20 8 1 0,17 8-7 16,-6 6 6-1,-1 0 0-15,1 9-7 0,6 18 17 16,6 3-10-1,17 4 0-15,20-1 2 0,0-1-14 16,0-4 12-16,20-3 0 16,17-9-6-16,12 1 4 15,1-8 2-15,-1-7 0 16,11-2 1-16,-17 0 4 16,-17-2-5-16,-2-15 0 15,-18-2 1-15,-6-12 14 16,0 1-15-16,0-6 0 15,-23-2 12-15,-10 2-17 16,-10 11 7-16,7 3-2 16,6 13 0-16,10 9 1 15,-3 0-1-15,3 0 0 16,-16 15 3-16,6 12-10 0,10 6 7 16,7 3 0-16,13-3-5 15,0 0 9-15,26 0-4 16,24-6 0-16,16-5 1 15,3-11-11-15,4-11 10 16,-3 0 0-16,-11 0 8 16,-9-16 4-16,-14-11-11 15,-23-1-1-15,-13-5 3 16,0-5 24-16,0 2-22 16,-36 0-1-16,-20 0 3 0,0 6 10 15,6 8-17 1,7 12 0-16,13 10 6 0,0 0-22 15,4 5 16-15,3 32 0 16,-4 2-6-16,4 8 15 16,17 3-9-16,6-12 0 15,0-2 3-15,36-6-18 16,33-7 15-16,11-4 0 16,12-8-3-16,-6-9 19 15,-13-2-16-15,-17 0 0 16,-13-5 6-16,-29-15 5 15,-1-4-8-15,-13-7 1 16,0-4 12-16,-20-4 1 16,-23 1-17-16,-7 4 0 15,1 10 1-15,19 13-8 0,10 8 7 16,20 3-10-16,0 0-19 16,0 8-78-16,0 26 6 15,13 4-119-15,17-8-176 16</inkml:trace>
  <inkml:trace contextRef="#ctx0" brushRef="#br0" timeOffset="27964">363 125 409 0,'0'0'143'15,"0"0"-60"-15,0 0 5 16,0 0-65-16,0 0 19 15,0 0-2-15,0 0-39 16,-50-51 29-16,27 51-30 16,10 0 0-16,-11 0 2 15,-2 0 6-15,-4 13-8 16,10 1 24-16,-3-3-19 0,10 0 17 16,0 8-22-1,-4 0 0-15,-3 17 46 0,-3-3-42 16,10 6 13-16,6-1-11 15,7-11 8-15,0 1-3 16,0-3-11-16,0-6 0 16,0-2 2-16,7-4 7 15,6-1-9-15,17-4 0 16,-7-3 13-16,4 1-15 16,2-6 2-16,-2 0 0 15,-4 0 2-15,-3 0 7 16,3-6-9-16,-10-11 0 15,-6-2 9-15,-1 6-7 16,4-12-2-16,-10 3 0 16,0 0 3-16,0 0 10 0,0 3-8 15,0 0 30-15,-10-1-28 16,4 3 36-16,-14 4-31 16,13 1-8-16,-16-4 15 15,10 8-5-15,0 0-14 16,-10 3 0-16,3 2 16 15,-3 1-17-15,-4 2 1 16,4 0 0-16,10 0-5 16,-10 0 12-16,3 2-7 15,3 14 0-15,11 8 9 16,-8 1-18-16,14 12 9 16,0 1 0-16,0 3-12 15,0-8 21-15,7 0-9 16,36-5 0-16,-7-6 7 0,1-3-11 15,-11-5 4-15,4-3 0 16,0-9-8-16,-4-2 18 16,11 0-10-16,-8 0 0 15,-9-13 12-15,3-12-9 16,-3-5-3-16,-7-6 0 16,4-3-5-16,-17 4 18 15,0-1-13-15,0 5 0 16,0 7 18-16,-23 5 4 15,10 4-17-15,-1 5-3 16,-9 4 22-16,17 1-11 16,-8 5-10-16,-2 0-3 15,-4 0 13-15,-3 0-21 16,3 0 8-16,-10 8 0 0,10 14-10 16,-3 3 19-16,17 8-9 15,6 0 0-15,0 3 8 16,0-4-15-16,13 4 7 15,23-3 0-15,1-7-15 16,12-5 20-16,-6-10-5 16,0-5 0-16,0-6 10 15,0 0-11-15,-6-6 1 16,-4-19 0-16,-10 1-3 16,-3-15 14-16,-14 6-11 15,-6-5 0-15,0-6 14 0,0 3-10 16,-13 5-4-1,-13 8 0-15,-11 6 6 0,7 9 4 16,-6 7-10-16,3 6 0 16,-3 0 13-16,-1 8-19 15,7 22 6-15,17 11 0 16,-7 3-9-16,10 0 15 16,10-2-6-16,0-6 0 15,10-6 11-15,23-5-25 16,20-14 14-16,4-3 0 15,-1-8-3-15,-7 0 13 16,8-14-10-16,-21-14 0 16,0-2 10-16,-6-5-6 0,-17-6-4 15,-6-7 0 1,-7-1 17-16,0 0-10 0,0 5-7 16,0 14 0-16,-20 7 18 15,10 15-26-15,4 5 8 16,-14 3-65-16,-3 0-67 15,9 3-106-15,-15 14-94 16</inkml:trace>
  <inkml:trace contextRef="#ctx0" brushRef="#br1" timeOffset="143747">442 228 145 0,'0'0'410'16,"0"0"-271"-16,0 0-46 16,0 0-43-16,0 0-41 15,0 0 6-15,0 0-14 16,-146-17 6-16,120 30-10 15,3 9 3-15,10 4 0 16,6 1 5-16,7-2 3 16,0-3-6-16,0-3-2 15,0-3 2-15,20-4-1 16,16-4-1-16,7 3 0 16,7-9 21-16,6 1-20 0,4-3 26 15,-11 0 18-15,-6 0-1 16,0 0 27-16,-23-11-21 15,-7-6 11-15,-13-4 15 16,0-6-40-16,0-7 6 16,-33-1-30-16,-20 7-5 15,4 5-11-15,-8 7 5 16,8 8-1-16,6 8 1 16,6 0 1-16,4 0-2 15,10 3 0-15,10 18-9 16,6-6-1-16,7 7-7 15,0-1 11-15,7 2-2 16,36 1 8-16,0-4 0 0,7-4 0 16,-1-8 2-16,-6-5-4 15,-6-3 3-15,-18 0-1 16,1 0 18-16,-20-8-10 16,0-16 29-16,0-7-17 15,-20 0-18-15,-36 4-3 16,0 3 1-16,13 10-5 15,0 8 4-15,13 6-87 16,10 0-28-16,-3 0-29 16,3 20-41-16,4 4-167 15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05T13:21:40.308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174 76 673 0,'0'0'132'0,"0"0"13"16,0 0-47-16,0 0 3 15,0 0-19-15,0 0-50 0,0 0 2 16,-50-29-12 0,50 29-22-16,0 0 15 0,0 0-15 15,0 0 0-15,0 0-1 16,0 0-18-16,0 22 19 15,0 3 0-15,0 0 2 16,0-9-14-16,13 4 9 16,24-1 3-16,6-11-4 15,0 0 12-15,-17-5-8 16,4-3 7-16,-24 0-5 16,8 0 56-16,-4-6-11 15,-4-7-3-15,-6-12-2 16,0 0-38-16,0-5 30 15,0 5-22-15,-30-5-10 0,1 11 14 16,-4 7-13-16,-10 5-3 16,6 7 0-16,1 0-1 15,-7 0 1-15,16 0 0 16,-2 7 2-16,9 13-12 16,3-1 10-16,11 6 0 15,6 3-9-15,0-1 6 16,13 1 3-16,30-4 0 15,6 1 0-15,18-14-3 16,-5-6 3-16,11-5 0 16,-23 0 2-16,-1 0 13 15,-19 0-13-15,-10-16 10 16,-13-3-11-16,-7-6 31 0,0-3-28 16,0-1-4-16,-14 2 6 15,-15 9 5-15,2 7-11 16,4 3 0-16,-13 8 4 15,9 0-14-15,-9 0 10 16,6 6 0-16,10 13-8 16,7 5 0-16,13-1 7 15,0 1 1-15,0 1 0 16,0-3-11-16,33 0 11 16,17-8 0-16,9 2-11 15,-3-8 19-15,1-2-8 16,-1-6 0-16,-20 0 7 15,1 0-3-15,-24-6 1 16,-7-13-3-16,-6 0 29 0,0-11-22 16,-39-3-5-16,-21 11-4 15,4-3 11-15,6 14-12 16,1 4 1-16,12 7 0 16,1 0-7-16,10 4 5 15,-4 19 2-15,10-2 0 16,10 4-6-16,10-6-3 15,0 3 9-15,0-6 0 16,36 7-9-16,14-12 9 16,10-3 0-16,2-3 0 15,-12-5 5-15,-7 0-5 0,-13 0 0 16,-10-13 0 0,-20-12 14-16,0-3-3 0,-14-2-6 15,-35 0-5 1,-1 8 10-16,1 11-21 0,12 5 11 15,14 6-13-15,10 6-30 16,13 30-90-16,0 13-85 16,13 6-156-16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05T13:21:41.397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247 99 366 0,'0'0'200'0,"0"0"-55"16,0 0-1-16,0 0-26 15,0 0-4-15,0 0-3 16,70-41-21-16,-70 33 7 15,0-6-46-15,0 3 1 0,0-3-9 16,-14 9-39 0,-9-1 16-16,3 6-20 0,-3 0 0 15,3 0-11-15,7 13 14 16,-10 18-5-16,10-1 2 16,6 1 0-16,7-1-7 15,0-11 7-15,0 0 0 16,13-2-9-16,24-6 20 15,12-3-11-15,-6-2 0 16,0-6 7-16,-6 0 1 16,-17 0-8-16,3-7 12 15,-17-11 32-15,-6-7-24 0,0-11 5 16,-36 4-20 0,-20 4 4-16,-10 3-7 0,9 12-2 15,1 7 0-15,20 6-7 16,-1 0 5-16,11 0 0 15,-4 11 1-15,10 11-4 16,10 6 0-16,10-4 1 16,0 1-1-16,0 0 0 15,37-1-5-15,19-7 10 16,10-3 0-16,4-6 12 16,-4-5-10-16,-10-3-2 15,-20 0 0-15,-9 0 6 16,-11 0-3-16,-9-18 8 15,-7-6 0-15,0-11-4 16,-7 4 0-16,-36 4-7 0,0 8 0 16,0 8-10-16,0 5 10 15,14 6 0-15,-14 0-1 16,16 19 0-16,4 12-12 16,3-7 13-16,14 1 0 15,6-3-7-15,0-6-4 16,19 1 11-16,24-6 2 15,0-8 8-15,14-3-2 16,-8 0-8-16,1 0 0 16,-14-3 18-16,-6-19-14 15,-17 0 12-15,-13-5 0 16,0-1-13-16,-6-2 9 0,-37 3-12 16,-20 13 0-16,-3 0-8 15,9 14 2-15,1 0-25 16,7 28-59-16,-1 18-169 15,7 4-214-15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05T13:19:58.486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2077 116 655 0,'0'0'190'16,"0"0"-26"-16,0 0-59 16,0 0 36-16,0 0-60 15,0 0-28-15,0-116-16 16,0 116-21-16,0 33-16 0,-17 19 0 15,-9 23 0 1,-4 12 2-16,-19 23 4 0,-14 17-6 16,-3 5 0-16,-14 0 14 15,11-11-14-15,13-22 0 16,26-19 1-16,17-25-15 16,13-22-8-16,13-19 22 15,30-14-12-15,30 0 29 16,-4-16-17-16,4-26 0 15,-10-8 4-15,-20-2-4 16,-7-11 1-16,-29 0-1 16,-7-4 7-16,0 2 4 15,-57 1-7-15,-15 15-4 0,2 13-24 16,4 17-3 0,16 19-149-16,14 0-107 0,10 25-293 15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05T13:29:25.685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1257 292 1026 0,'-628'62'123'15,"208"-6"-58"-15,211-29 18 16,226-27-10-16,330-8-16 16,344-53-3-16,351-13-24 15,271-1 35-15,76 21 0 0,-76 18-49 16,-215 11 23-16,-251 6-36 15,-262 2-2-15,-234 4-1 16,-189 5-2-16,-155 2-60 16,-70-7-278-16,-122-15-778 15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05T13:29:19.043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88 1289 483 0,'0'0'602'16,"0"0"-447"-16,0 0-51 15,0 0 5-15,0 0-64 16,0 0-28-16,-56 105 27 16,43-45-38-16,-4 10 25 15,17 9 1-15,0 3-31 16,0-4 22-16,23-15-23 16,27-11 2-16,0-17-6 15,6-10 5-15,10-10-1 16,-10-13 0-16,14-2-4 15,22-11-33-15,11-39-90 16,3-18-137-16,-27-18-248 16</inkml:trace>
  <inkml:trace contextRef="#ctx0" brushRef="#br0" timeOffset="211">2 1122 500 0,'0'0'328'0,"0"0"-224"16,109-149 25-16,-59 108-56 16,13 11-18-16,-7 16-34 15,4 11-12-15,-4 3-4 16,-6 5-5-16,-14 29-14 16,-23 10 4-16,-13 11-112 0,0 13-58 15,-30 12-133-15,-39 3-55 16</inkml:trace>
  <inkml:trace contextRef="#ctx0" brushRef="#br0" timeOffset="537">181 1485 159 0,'0'0'154'0,"0"0"8"0,0 0-29 15,0 0-10-15,0 0 9 16,0 0-48-16,241 8 30 16,-155-22-42-16,-6 4-2 15,-1-5-16-15,-9 2-27 16,-14 1 14-16,-20 5-32 15,-13 1-4-15,-23 0 20 16,0-2-2-16,0 0 58 16,0-6-47-16,-6 3-31 15,-11 3 27-15,11 6-25 0,-1-2 3 16,7 4 4-16,0 0-6 16,0 0-9-16,0 17 3 15,36 16 0-15,14 8-1 16,13 3 1-16,23-2 0 15,0-1 7-15,6-8-1 16,1-9-6-16,-14-1 0 16,-22-8-21-16,-21-3-62 15,-29-7-135-15,-7-5-139 16,-43 0-246-16</inkml:trace>
  <inkml:trace contextRef="#ctx0" brushRef="#br0" timeOffset="691">1229 1479 75 0,'0'0'598'0,"0"0"-465"0,0 0 43 16,0 0-30-16,0 0-29 16,0 0-23-16,-72-82-94 15,15 122-8-15,-5 22-1 16,-5 14 9-16,41 10-10 16,26-1-117-16,13-8-192 15</inkml:trace>
  <inkml:trace contextRef="#ctx0" brushRef="#br0" timeOffset="1550">2013 1479 1030 0,'0'0'189'0,"0"0"44"15,0 0-119-15,0 0-49 16,0 0-46-16,0 0-3 15,-6 80-12-15,6 14 22 16,0 7-22-16,0 1 29 16,0-9-33-16,6-21 2 15,1-17 8-15,-1-22-5 16,-6-22-5-16,0-9 0 16,0-2 8-16,0-5 6 0,0-39-9 15,0-25 3-15,-19-30 6 16,-1-19-2-16,-10-8-12 15,0 8 0-15,10 12 9 16,14 22-17-16,-4 20 8 16,10 23 0-16,0 18-7 15,30 16-6-15,19 7 10 16,7 0-1-16,4 30-9 16,-10 11 4-16,-7 8-11 15,-24 10-2-15,-5-2 19 16,-14 4-33-16,0-6 13 15,-50-8-36-15,7-14-36 16,10-11 10-16,10-14-8 16,23-8 73-16,0 0 18 15,6-33 4-15,54-19 4 0,23-9 17 16,13-8-21-16,-4 3 25 16,-9 1-12-16,-24 4 20 15,-9 6 31-15,-24 0-26 16,-16 8 8-16,-10 3-4 15,0 3-21-15,-36 3 15 16,0 4-37-16,-7 9 6 16,6 11 8-16,17 9-5 15,14 5-8-15,-17 0-2 16,-4 28-1-16,-3 27-6 0,7 22 7 16,23 8 0-1,23 0-2-15,57-13 8 0,12-11-6 16,-6-21 0-16,-10-14 3 15,-9-16-15-15,-18-10 5 16,-12 0 7-16,-4-2-5 16,-4-28 17-16,-15-9-12 15,-14-2 0-15,0-1 4 16,0 1 1-16,-27 11-5 16,-3 8 0-16,17 11 7 15,7 11 4-15,-4 0-12 16,10 17 1-16,0 24 0 15,0 9-6-15,10-1 6 16,9-8 0-16,11-2 0 16,3-8 4-16,17-7-6 0,16-3 2 15,-3-10-41 1,10-5-48-16,-17-6-213 0,-26 0-338 16</inkml:trace>
  <inkml:trace contextRef="#ctx0" brushRef="#br0" timeOffset="1894">3025 1090 831 0,'0'0'158'0,"0"0"-44"16,0 0 15-16,0 0-58 15,0 0 0-15,0 0-33 16,-129-62-29-16,129 62 3 0,0 0-12 15,0 20 0-15,0 1-8 16,0 1 10-16,17-5-2 16,3-9 0-16,-4-5 3 15,-3-3 11-15,7 0-12 16,3-20 11-16,-9-7 29 16,-8-1-14-16,-6 1 9 15,0 3-25-15,-13 4-7 16,-30 9-10-16,13 8-4 15,4 3 0-15,9 0-19 16,17 28-103-16,0 16-56 0,0 3-90 16,53 2-268-16</inkml:trace>
  <inkml:trace contextRef="#ctx0" brushRef="#br0" timeOffset="2645">3690 1309 908 0,'0'0'191'0,"0"0"-19"16,0 0-39-16,0 0-19 15,0 0-68-15,0 0-21 16,-116-126-2-16,90 126-15 16,3 18-4-16,9 21-4 15,8 5 3-15,6-3-7 0,0 0 4 16,0-5 0-16,20-1-3 15,16-7-19-15,0-8 17 16,7-9-22-16,-9-8 5 16,-5-3 17-16,-6 0 5 15,-9-6 0-15,-1-14 2 16,-13-1 8-16,0 2-5 16,0 4-2-16,0 7 5 15,0 3 6-15,0 5-14 16,0 0 0-16,0 0-8 15,7 0-2-15,16 9 10 16,-3 4 0-16,16-3 1 16,0-6-11-16,7-4 13 0,0 0-3 15,13-6 5 1,-6-19 6-16,6-11-8 0,-6-13-3 16,-7-8 3-16,-7-12 44 15,-16-6-21-15,-20-7 2 16,0 4 19-16,0 13-30 15,-26 15 4-15,3 21-1 16,3 18-9-16,6 5 13 16,5 6-24-16,2 17-10 15,0 34 9-15,1 18 1 16,6 14 6-16,0-1-6 16,0 3-11-16,13-7 9 0,23-12-46 15,-6-14-20-15,3-16-34 16,-3-14-62-16,0-12-44 15,-10-10-20-15,-20 0-33 16,0-2-94-16,0-26 131 16,0-5 224-16,-43-8 127 15,6 0 77-15,4 0-9 16,3 10-17-16,17 9-6 16,13 14-25-16,0 2-58 15,13 1-24-15,30-1-38 16,30 4-23-16,10-3 5 15,-10 1-9-15,-1 4 0 16,-22 0-10-16,-17 0-49 16,-16 0-106-16,-17 0-50 15,0 9-171-15</inkml:trace>
  <inkml:trace contextRef="#ctx0" brushRef="#br0" timeOffset="2996">3660 863 801 0,'0'0'153'15,"0"0"-8"-15,0 0-29 0,0 0-26 16,0 0-56-16,0 0-25 15,-20-28-9-15,4 62 4 16,9 4 2-16,7-7-6 16,14-7 5-16,38-10-1 15,11-11 0-15,0-3 2 16,-3 0 40-16,-27-6-11 16,-4-16 30-16,-15 1-23 15,-14-2-21-15,0 1 8 16,-33 3-29-16,-40 6-32 15,-13 9-43-15,7 4-151 16,16 0-212-16</inkml:trace>
  <inkml:trace contextRef="#ctx0" brushRef="#br0" timeOffset="3800">6214 888 913 0,'0'0'249'0,"0"0"-85"16,0-146-11-16,-7 121-72 15,0 12-2-15,-3 7-28 16,10 6-45-16,0 0 7 0,0 44-13 16,0 19 0-1,-6 22-2-15,6 6 7 0,0 0-5 16,0 3 0-16,23-6 10 16,20-11-18-16,7-19 8 15,-7-14-35 1,-10-20-39-16,-17-16-50 0,-3-8 4 15,-13-13 59-15,0-31 19 16,-49-9 39-16,-37-2-21 16,-13 0 24-16,-7 9 13 15,-10 5-11-15,17 13 24 16,26 9-1-16,40 7 1 16,23 10 22-16,10 2-43 15,0 0-4-15,73 0 2 0,39 8 12 16,40 2 7-16,10-10-9 15,-3 0-10-15,-23-4 15 16,-37-17-16-16,-30-5 12 16,-16-7 61-16,-26-5-40 15,-14-9 22-15,-13 0-5 16,-7-5-41-16,-36 10 22 16,0 12-31-16,17 13 3 15,3 12 22-15,16 5-21 16,1 14-12-16,-1 35 4 15,-6 29 2-15,3 9 6 16,3 7-6-16,7 2 0 16,0-5-2-16,7-9-1 0,29-12 2 15,1-13-65 1,6-16-100-16,-7-10-101 0,-3-12-114 16</inkml:trace>
  <inkml:trace contextRef="#ctx0" brushRef="#br0" timeOffset="5937">7269 1336 185 0,'0'0'670'0,"0"0"-494"16,0 0 2-16,-106-170-34 16,63 136-46-16,0 10-25 0,13 10-39 15,10 6-1-15,-3 8-33 16,3 0 12-16,-10 19-18 15,11 25 6-15,9 8 0 16,10 1-4-16,0-7-2 16,29-8-15-16,21-7-2 15,-7-14-24-15,0-12 32 16,-7-5-9-16,-9 0 24 16,-4-11 8-16,-3-19-2 15,-4-11 13-15,-9-9 17 16,0-2-21-16,-7 3 15 15,0 2-28-15,0 14 18 16,0 8 20-16,0 14-25 16,-7 11 15-16,7 0-30 15,0 6-12-15,0 29 11 0,0 14-3 16,27 4 4-16,15-4-3 16,8-7 11-16,3-12-8 15,3-8 0-15,0-12 0 16,-13-6 0-16,-6-4 0 15,-11 0 0-15,4-11-5 16,0-14 18-16,-10-8-9 16,-7-6-4-16,-3 1 6 15,-4 5-7-15,1 14 6 16,-7 7-5-16,0 10 8 0,7 2 2 16,-1 0-20-1,8 8 4-15,9 23 6 0,6 1-10 16,-2 1 10-16,3-5 0 15,-17-14-1-15,0-3 2 16,-3-11-2-16,3 0 1 16,17 0 0-16,3-14-5 15,27-11 10-15,-4-8-5 16,-13 6 0-16,6 8 10 16,-22 2-10-16,-17 11 0 15,3 4 2-15,-13 2-14 16,7 0 12-16,6 0-1 15,3 5-5-15,11 15 6 16,3 1 0-16,-1 2 0 16,5-4 6-16,9 1-16 0,0-13 10 15,0-2 0 1,-7-5-1-16,-6 0 12 0,-24-5-11 16,8-22 0-16,-14-6 5 15,0-8 1-15,0-9 3 16,-14-5-5-16,-15 6 6 15,-14 7 1-15,0 12-4 16,0 16-7-16,9 11 11 16,-2 3-25-16,13 17 9 15,3 30 5-15,4 16-4 16,16 3 11-16,0 3-7 16,36-14 0-16,7-14-14 15,0-10 13-15,0-18-30 0,0-10 18 16,0-3 2-16,-7-11 17 15,-9-29-6-15,-4-11 1 16,-16-9 5-16,-7-7 12 16,0-12-10-16,0-7 5 15,-14-10 8-15,-9 3-17 16,3 7 12-16,14 25-12 16,-4 26-1-16,10 19 17 15,0 16-20-15,0 0 0 16,0 21-3-16,10 29-5 15,23 19 8-15,-3 8 0 16,6 6 1-16,0-2-7 16,-3-3 6-16,10-15 0 15,7-13-2-15,23-20 2 0,-10-17-4 16,16-13 2-16,0 0 0 16,-3-27-6-16,-3-20 9 15,-17-8-1-15,-13-11 2 16,-13-8 10-16,-17-8-9 15,-13-9-3-15,-19-2 3 16,-31 4 6-16,-16 9-5 16,10 23-3-16,13 21 11 15,19 19-1-15,11 17-4 16,13 6-7-16,-6 47-8 16,6 23-3-16,0 18 11 15,0 3 0-15,29-2 0 0,4-7 9 16,27-11-11-16,-4-14 2 15,0-16-5-15,17-16-3 16,-17-15-4-16,1-9 12 16,-8-7-3-16,-6-4 10 15,0-23-4-15,-6-12-3 16,-24-5 2-16,3 0 2 16,-16-3 1-16,0 9-5 15,0 13 5-15,0 8 3 16,0 12 2-16,0 5-10 15,0 0-5-15,0 0-2 16,7 16-13-16,13 17 20 16,-7 3 0-16,10-3 11 0,-10 0-14 15,11-8 3 1,2 0 0-16,4-11-6 0,6-6 8 16,1-6-2-16,-4-2 0 15,3 0 12-15,-6-8-10 16,-4-16-2-16,4-1 0 15,-17 3 6-15,-6 2-5 16,3 9-1-16,-10 6 0 16,6 2 10-16,1 3-16 15,6 0 6-15,10 0-11 16,10 11 2-16,20 11 9 16,-20 0 0-16,-3-5-2 0,0-3 9 15,-10-6-14 1,-14-3 3-16,11-5 4 0,-10 0-7 15,12 0 12-15,-5 0-5 16,9-13 1-16,-10-1 6 16,4 3-7-16,-11 5 0 15,7 1 0-15,1 2-4 16,15 3 2-16,1 0 2 16,20 0 0-16,-1 0-2 15,14 0-6-15,3 0-3 16,-3 0 11-16,-7 0-13 15,-13 0 16-15,-6 0-3 16,-17-16 0-16,-10-7 3 16,-10-7 4-16,0-6-7 15,0-2 2-15,-17-1-3 0,-9 9 8 16,2 5-7-16,5 14 0 16,9 9 7-16,10 2-15 15,-14 0 6-15,1 25-1 16,-10 15-8-16,3 7 17 15,7 0-6-15,3 0 0 16,10-3 3-16,0 3-8 16,0-4 5-16,0 7 0 15,10 2-5-15,16 9 9 16,4 5-4-16,-3 16 0 0,9 17 4 16,0 22-8-1,7 17 4-15,-6 7 0 0,-11-1-3 16,-3-18 11-16,-9-13-8 15,-8-22 0-15,-6-20 4 16,0-18-4-16,0-21 0 16,0-18 0-16,0-11-3 15,-6-3 11-15,-21-19-16 16,-16-34 8-16,-16-23-104 16,2-24-88-16,-5-18-241 15</inkml:trace>
  <inkml:trace contextRef="#ctx0" brushRef="#br0" timeOffset="6126">10176 209 871 0,'0'0'163'0,"-33"-148"-31"15,16 108-26-15,11 19-60 16,-1 21-17-16,0 30-29 15,1 47-80-15,-24 30-143 16,-20 19-716-16</inkml:trace>
  <inkml:trace contextRef="#ctx0" brushRef="#br0" timeOffset="6411">1957 2362 959 0,'-235'29'72'16,"106"2"-35"-16,80-11-27 16,49-10 46-16,155-10 14 15,133 0-43-15,165-21 23 16,155-36-15-16,140-21-19 15,109-6 23-15,32 3-39 16,-2 18 5-16,-54 27-8 16,-92 27 7-16,-142 9-8 15,-156 0-42-15,-195 19-278 0,-162 4-139 16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05T12:00:58.004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3154 192 629 0,'0'0'83'0,"0"0"-27"16,0 0 31-16,0 0-7 16,0 0 5-16,0 0-43 0,-113-63 16 15,83 58-13 1,11-3-16-16,-5 2 31 0,5 1-19 15,-5-5-1 1,-2 0 6-16,-17-4-45 0,0 6 18 16,-7-4-9-16,-6 7-4 15,-10 0 8-15,3 2-14 16,-10 3 0-16,4 0 10 16,-17 0-3-16,7 0-7 15,-14-3 0-15,7-2 11 16,0 1-3-16,23 0-8 15,-10 1 0-15,11-2-10 16,5 0 17-16,-9-1-7 16,3 3 0-16,-3 3 7 0,10 0-12 15,0 0 5-15,13 0 0 16,6 0-5-16,11 6 7 16,-10-3-2-16,-7-1 0 15,-7 1 10-15,-6-1-8 16,-4-2-2-16,4 3 0 15,6 3-6-15,1-5 16 16,6 6-10-16,0-2 0 16,-7 3 8-16,-6 4-13 15,6-4 5-15,1 3 0 16,6 0-5-16,-10-4 13 16,26 3-8-16,-2-2 0 15,9-3 5-15,-3 3-12 16,-4 1 7-16,-3 2 0 15,-13 5-5-15,7 1 9 0,3 2-4 16,-4-2 0 0,8-1 8-16,2-1-13 0,4-6 5 15,10 2 0-15,-4-2-4 16,4 2 6-16,13-3-2 16,-7 0 0-16,1 0 8 15,-1 3-12-15,1 3 4 16,-11 0 0-16,4 2-8 15,6 2 11-15,-16-2-3 16,16-3 0-16,1 4 9 0,-1-3-14 16,1-1 5-1,6-2 0-15,-10 1-5 0,10-4 6 16,0 3-1-16,0-3 0 16,0 0 9-16,0 0-12 15,0-2 3-15,0 0 0 16,0-1-6-16,0 1 10 15,0 2-4-15,0 3 0 16,0 5 5-16,0 1-5 16,16 2 0-16,-3 0 0 15,17-2-8-15,-10-1 11 16,16 0-3-16,1-1 0 16,6-2 4-16,0-2 2 15,0 0-6-15,-3 0 1 16,19-2-5-16,4-1 5 0,10-3-1 15,-4-2 5-15,4 0 7 16,-10-2-11-16,9 3-1 16,-15-1 0-16,6-3-3 15,-4 0 7-15,4 0-4 16,-7 0 0-16,17 3 12 16,-10-3-16-16,-4 2 4 15,-2-2 0-15,-1 3-2 16,7 0 3-16,-4-1-1 15,4 1 0-15,0-1 11 16,3-2-13-16,-3 4 2 16,10-4 0-16,-4 0-4 0,-3 2 5 15,-3-2-1-15,-7 0 0 16,10 0 10-16,-9 0-14 16,-1 0 4-16,3 0 0 15,-9 0-3-15,6 0 8 16,-13 0-5-16,0 0 0 15,-6 0 13-15,-4 0-14 16,-4 0 1-16,8 0 0 16,6 0 13-16,0 0-9 15,0-2-4-15,-10-2 1 16,10 2 9-16,-7-3-10 16,1 2 0-16,12-2 0 15,7-5-4-15,11 6 7 16,-5-4-3-16,1-4 0 15,-3 4 11-15,-4-4-12 0,-6 8 1 16,-14-2 0-16,-16 1 0 16,-7 2 12-16,4 1-12 15,-4-2 1-15,-7-1 11 16,18-3 0-16,-5-1-12 16,5-4 1-16,-5-3 9 15,11-4 2-15,-10-5-8 16,3 0 4-16,-10-2-1 15,1 3 10-15,-8-4-11 16,4-5-4-16,-10-3 18 0,0-8-17 16,0-3 9-1,-23-5-10-15,-20 0 8 0,-13 2-7 16,-24 1-3-16,-19 5 0 16,-36 6-11-16,-57 18 6 15,-50 20-38-15,-95-11-225 16,-126-16 268-16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05T13:28:59.292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  <inkml:brush xml:id="br1">
      <inkml:brushProperty name="width" value="0.05" units="cm"/>
      <inkml:brushProperty name="height" value="0.05" units="cm"/>
      <inkml:brushProperty name="color" value="#177D36"/>
      <inkml:brushProperty name="fitToCurve" value="1"/>
    </inkml:brush>
    <inkml:brush xml:id="br2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23274 6855 690 0,'0'0'353'0,"0"0"-193"16,0 0 33-16,-66-156-83 0,46 134-6 16,7 7-43-16,3 15-40 15,10 0 30-15,0 0-51 16,0 6 8-16,0 27-17 16,-7 17 14-16,0 13-5 15,1 5 0-15,-1 7 12 16,1-1-14-16,-4-5 2 15,10-8-48-15,0-12-61 16,0-11-173-16,36-13-180 16</inkml:trace>
  <inkml:trace contextRef="#ctx0" brushRef="#br0" timeOffset="458">23737 6948 860 0,'0'0'134'0,"0"0"5"16,0 0-39-16,0 0-13 15,0 0-79-15,0 0-7 16,106-30 3-16,-34 30 5 16,-9 0-9-16,-7 0 0 15,-19 0 7-15,-1 0 6 16,-23 0-6-16,-6-5 26 15,-7-3 45-15,0-6-44 16,0 3 8-16,0-6-27 0,-33 1-10 16,3 2 4-16,-6 0-6 15,16 6-3-15,-3 3 8 16,16-1 4-16,7 6-12 16,0 0 0-16,0 0 2 15,0 0-17-15,0 0 14 16,7 0 1-16,16 19-10 15,13 6 20-15,-3 3-10 16,10 2 0-16,-6 0 6 16,-1-2-6-16,-16-4 0 15,-13-1 0-15,-7-4-6 16,0 0 3-16,-20 3-1 0,-30-6-69 16,1 1-75-16,-1-4-52 15,14 1-193-15</inkml:trace>
  <inkml:trace contextRef="#ctx0" brushRef="#br0" timeOffset="1409">25182 6382 819 0,'0'0'188'16,"0"0"-49"-16,0 0 18 15,0 0-41-15,-69-146-67 16,-31 115-14-16,-65 4-35 16,-50 8 0-16,-53 9 0 15,-33 10 17-15,-26 0-16 0,-1 0-1 16,-2 0 8-16,9 10 12 16,17 12-16-16,32 2-4 15,51 7 0 1,79 0 11-16,56 5-12 0,49 3 1 15,37 12 0-15,0 9-10 16,0 10 12-16,0 9-2 16,23 7 0-16,-3 1 9 15,3 12-9-15,-23 5 0 16,0 12 5-16,0 6 4 16,0 1-6-16,-16-5-3 15,3 1 13-15,13-4-6 16,0-2 14-16,0-11 1 15,13-14-18-15,23-22 18 16,1-22-19-16,6-14-3 0,6-11 4 16,24-13 12-16,33-6-15 15,66 0 1-15,56-31 3 16,50-12 1-16,26-7-6 16,17 4 0-16,16 4-3 15,17 9 7-15,10 15-4 16,0 2 0-16,-14 14 4 15,-22 2-5-15,-50 0 2 16,-27 0-1-16,-39 0 0 16,-11 0 5-16,-22 0-5 15,-24 0 0-15,-19-11 1 16,-14-3-10-16,-22-2 9 0,-8-4 0 16,-6 1-3-16,-10-5 16 15,-16-1-12-15,-17 0-1 16,-10-8 1-16,-17-2 23 15,4-10-13-15,-13-4-1 16,-7-6 7-16,0-11-7 16,0-11 0-16,0-16-10 15,-13-12 6-15,-37-5-2 16,-16 2-4-16,-33 2 0 16,-20 4-4-16,-34 5 17 15,-38 7-13-15,-21 10 0 16,-33 5 3-16,-3 10-8 15,-3 10 5-15,9 7 0 16,21 16-7-16,22 10 1 16,41 16 0-16,45 6-59 0,27 6-62 15,43 32-92-15,30 12-230 16</inkml:trace>
  <inkml:trace contextRef="#ctx0" brushRef="#br0" timeOffset="2828">24329 7152 593 0,'0'0'200'16,"0"0"-51"-16,0 0 21 0,0 0-22 16,0 0-26-16,0 0-62 15,-66-132-21-15,72 107-1 16,24 6-37-16,0 3 23 16,-4 8-24-16,-3 2 5 15,-9 6-12-15,-1 0 5 16,3 14 0-16,4 27-4 15,3 16 1-15,-9 10 4 16,-8 4 1-16,-6-10 0 16,7-15-7-16,-7-18-1 15,0-14 8-15,0-12-5 16,0-2 13-16,7 0-2 0,2-10 8 16,5-24-13-16,6-10 10 15,16-5-7-15,7-6-4 16,13 2 3-16,-6 13 7 15,-7 9-12-15,-20 15 2 16,-10 10 0-16,-6 6-7 16,-7 0 2-16,6 3-1 15,-6 27 4-15,17 14 0 16,-11 6 0-16,1 4 2 16,6-7 0-16,4-11-9 15,-4-11 10-15,0-17-1 16,4-4 0-16,-11-4 10 15,14-7-3-15,3-25-6 0,4-16 0 16,-4-1 18 0,-3 2-15-16,-4 6 8 0,-9 5 19 15,0 17-22-15,-7 8 21 16,0 8-29-16,0 3 4 16,0 0-10-16,0 0-7 15,6 25 12-15,1 11-10 16,9 11 21-16,-2 0-15 15,6-3 4-15,3-12 0 16,3-9-12-16,4-11 14 16,0-9-2-16,-4-3 0 15,-3 0 13-15,14-29-12 16,2-12-1-16,4-12 0 16,-6 1 3-16,-7 3 3 0,-11 7-6 15,-19 12 18-15,0 5-15 16,0 12 24-16,0 4-24 15,0 9 1-15,0 0-6 16,0 0 2-16,0 0-3 16,0 19 1-16,0 26 1 15,0 4-5-15,0 6 6 16,0-5-1-16,7-12-13 16,16-14 4-16,-3-12 10 15,10-12-1-15,6 0 2 16,7-39 5-16,7-13-6 15,6-14 3-15,-13-3 6 16,-13 0-4-16,-17 6 15 0,-13 5-8 16,0 9-9-16,0 13 23 15,0 11-26-15,-13 15 2 16,3 10 1-16,-3 0-3 16,-1 2-1-16,-22 42-2 15,0 22 3-15,9 16 0 16,4 12 0-16,16 2 0 15,7-5-10-15,30-14 11 16,26-18-1-16,7-28 0 16,3-14 0-16,4-17-4 15,-4 0 4-15,20-38 0 16,-10-15 5-16,-3-12 7 0,-10-10-12 16,-20-10 0-1,0-4 7-15,-37 10 4 0,-6 5-11 16,0 19 3-16,-20 11 3 15,-9 22 0-15,-1 14-6 16,3 8 0-16,-2 17-4 16,-8 35-7-16,-2 16 11 15,2 9 0-15,14 3-1 16,23-3 7-16,0 0-15 16,17-3 5-16,16-8-73 15,10-5-76-15,-20-6-314 16</inkml:trace>
  <inkml:trace contextRef="#ctx0" brushRef="#br0" timeOffset="9902">21339 2243 804 0,'0'0'170'15,"0"0"-134"-15,0 0 80 16,0 0-6-16,0 0-61 16,0 0 26-16,0 0-45 15,-13 0-8-15,13 0 7 16,29 0-19-16,21-3-6 15,29-18-4-15,4-4 10 16,20-8-12-16,-4 0 2 0,-6-1 0 16,-24 1 11-1,-16 9-4-15,-27 2 13 0,-12 2 7 16,-14 5-26-16,0-2 26 16,-14-2-27-16,-29 4-2 15,-13 5-11-15,0 1 7 16,-4 7 6-16,4-1 0 15,20 3 11-15,16 0-18 16,13 0 7-16,7 0 0 16,0 0-8-16,0 0 2 15,7 0 6-15,43 11-4 16,-1 5 11-16,17 2-11 16,-9-3 4-16,-1 2 0 15,-13 0-5-15,-13-1 12 16,-17 0-7-16,-13 1 0 0,0 2-13 15,-7 4 7 1,-49 4-83-16,-10-3-54 0,-4 1-23 16,17-6-129-16,20-4-337 15</inkml:trace>
  <inkml:trace contextRef="#ctx0" brushRef="#br0" timeOffset="10394">22725 1441 109 0,'0'0'766'0,"0"0"-625"0,0 0 0 15,-93-163-20-15,57 136-4 16,6 7-57-16,10 12-23 16,4 2 5-16,9 6-30 15,-13 0-17-15,-3 25 5 16,-10 33 0-16,-3 24-12 15,-7 9 12-15,13 8 0 16,23-2-9-16,7-7 19 16,30-7-10-16,33-15 0 15,23-13-20-15,0-16 16 16,0-17-43-16,-10-17 24 16,-17-5 10-16,-9 0 26 15,-14-24-12-15,-16-8 1 16,-7-5 8-16,-3-1 24 15,-10-1-21-15,0 8-3 0,0 10 25 16,0 10-25-16,0 11 13 16,0 0-23-16,0 0-9 15,0 0 5-15,-10 16-25 16,10 19 29-16,0 10-6 16,0-4 19-16,17-5-13 15,33-6 0-15,12-11 7 16,24-8-7-16,0-11 0 15,0 0 0-15,-16-5-4 16,-11-29-19-16,-26-8-11 0,-23-3-109 16,-10-5-115-1,-43 6-99-15</inkml:trace>
  <inkml:trace contextRef="#ctx0" brushRef="#br0" timeOffset="10697">22986 1441 600 0,'0'0'141'16,"0"0"46"-16,0 0-57 16,0 0-52-16,0 0 1 15,0 0-68-15,-50-55-7 16,50 55-8-16,0 0-6 16,0 10 10-16,0 12 0 0,0 1 4 15,0-4-19 1,0-4 4-16,24 0-22 0,-5-9 14 15,11-6-22-15,-10 0 34 16,-3 0-30-16,2-6-18 16,-19-11 34-16,0 0-20 15,0 4 26-15,0 5 12 16,0 2-40-16,0 6-33 16,-19 0-48-16,12 6-116 15</inkml:trace>
  <inkml:trace contextRef="#ctx0" brushRef="#br0" timeOffset="12434">23502 1759 730 0,'0'0'138'0,"0"0"33"0,0 0-50 15,0 0-29-15,0 0-40 16,0 0-35-16,-86-52-12 16,86 52-5-16,20 8-6 15,23 22-8-15,13 5 28 16,4 7-13-16,-11 2-1 16,1 0 0-16,-24-4-4 15,-9-8 4-15,-11-10 0 0,-6-6-2 16,0-10-22-1,0-3 21-15,-13-3-12 0,-3 0 15 16,2-9 1-16,14-16-1 16,0-10 0-16,0-12 0 15,37-5-30-15,19-6 28 16,7 9-6-16,-10 5 8 16,-14 11-1-16,-15 5 8 15,-11 12-7-15,-7 5 32 16,-6 7-17-16,0 4 15 15,0 0-24-15,0 0 1 16,0 0-14-16,0 0-6 16,0 28 6-16,0 8-6 15,0 6 26-15,0-1-15 0,17-8 2 16,3-7 0-16,10-5 0 16,-4-11 4-16,-3-4-4 15,7-6 10-15,-4 0-5 16,-2-3 13-16,2-16-18 15,4-6 3-15,-10 1 12 16,-4-4-13-16,-16 1 34 16,7 2 8-16,-7 5-26 15,0 10 19-15,0 4-24 16,0 3-9-16,0 3 7 16,0 0-11-16,0 0-6 15,0 0 3-15,0 16-10 16,0 12 10-16,13 2 3 0,0 0 0 15,10 2-10-15,7-5 11 16,-3-6-1-16,2-7 0 16,-15-6-7-16,-1-2 2 15,3-6 5-15,-16 0 0 16,7 0 12-16,0-8-7 16,-7-14-1-16,0 3 24 15,0-1-26-15,0 6 28 16,0 6-30-16,0 6 2 15,0-1 0-15,6 3 2 16,1-3-4-16,0-1 0 16,2-3 5-16,5-4-10 0,6-8 5 15,3-9 0 1,-3-5 1-16,3-11 4 0,-10-5-5 16,0-4 0-16,-13 4 11 15,0-1-7-15,0 3 0 16,-13 3-3-16,-23 4 28 15,2 5-29-15,-9 4 18 16,14 8-6-16,-1 10-2 16,23 5 9-16,1 5-19 15,6 3-2-15,-7 13-12 16,0 37 4-16,7 13 10 16,0 6 0-16,0 5 13 15,27-2-16-15,3-4 3 16,6-5 0-16,0-8-7 15,-2-13 7-15,2-12 0 0,-6-13-3 16,-4-9-12-16,4-5 4 16,6-3 11-16,1 0 0 15,-4-9-9-15,3-18 15 16,7-6-6-16,-13 0 0 16,-10 2 11-16,-7 15-15 15,-3 8 4-15,-10 5 0 16,0 3-8-16,6 0 1 15,1 0-9-15,6 9 1 16,10 9-3-16,-3 2 7 0,-6-3 11 16,2-6-2-1,-9-8-12-15,-7-1 17 0,0-2-3 16,0 0 9-16,0 0-3 16,0-14 16-16,0-11-18 15,0 1-2-15,0-4 23 16,0 6-17-16,-7 0-5 15,-16 11-3-15,16 3 12 16,-13 8-29-16,14 0 16 16,-17 0-1-16,3 16-13 15,3 20 15-15,-3 6 0 16,20 2 0-16,0-3 4 16,0-3-15-16,0-13 11 15,14-4 0-15,-1-12-14 16,10-6 17-16,-10-3-3 15,4 0 0-15,-4 0 12 0,0-16-3 16,1-7-9-16,-14-1 0 16,9-1 12-16,-9 3-3 15,0 6-8-15,0 5-1 16,0 5 18-16,0 6-21 16,0 0 3-16,0 0-11 15,0 0 1-15,0 17-11 16,0 13 21-16,0 3 0 15,14-3 9-15,6-5-12 16,3-6 3-16,-3-8 0 16,-4-9-6-16,-3-2 16 15,1 0-10-15,2 0 8 0,4-16 0 16,3-11 8-16,-10 2-16 16,7-2 0-16,3 4 1 15,-16 7 3-15,6 5-4 16,4 11 0-16,-4 0-4 15,7 0-7-15,16 15 2 16,7 10 9-16,0 4-13 16,7 1 13-16,-1 0-4 15,1-5-17-15,-7-3-72 16,7-6-11-16,-1-10-81 16,-6-6-84-16,-6 0-593 15</inkml:trace>
  <inkml:trace contextRef="#ctx0" brushRef="#br0" timeOffset="12787">26145 1256 724 0,'0'0'326'16,"0"0"-196"-16,0 0 26 15,0 0-30-15,0 0-57 16,0 0 3-16,-14-121-66 16,14 121 9-16,0 0-15 15,0 22-27-15,0 27 24 0,0 20 2 16,0 14 1-16,0 2 0 16,0-5 5-16,0-9-5 15,0-10 0-15,24-15 7 16,9-12-10-16,16-7 3 15,11-10 0-15,3-12 3 16,23-5 4-16,0 0-8 16,-7 0 1-16,-10-9-98 15,-19-12-49-15,-7-9-90 16,-20-7-100-16</inkml:trace>
  <inkml:trace contextRef="#ctx0" brushRef="#br0" timeOffset="13095">26895 1185 724 0,'0'0'218'0,"0"0"-41"15,0 0-24-15,0-160-40 16,7 143 14-16,-7 15-74 16,0 2-10-16,0 0-43 15,0 2-7-15,0 34 6 16,0 19-8-16,0 8 9 15,0 3-4-15,0 1 14 16,0-12-10-16,20-4 0 16,16-7 7-16,14-8-6 0,16-5-1 15,-3-12 0-15,16-11 2 16,1-8 10-16,-4 0-15 16,-4 0 3-16,-2-13-68 15,-11-9-16-15,-16 2-75 16,-10 6-80-16,-16 9-95 15</inkml:trace>
  <inkml:trace contextRef="#ctx0" brushRef="#br0" timeOffset="13507">22245 2723 723 0,'0'0'251'0,"0"0"-157"15,0 0 13-15,252-45-60 0,39 0 16 16,115-12 15-16,81-4-32 16,45-5 11-16,-9 3-48 15,-34 3-3-15,-59 8 7 16,-83 2-3-16,-75 9-14 15,-87 11 4-15,-69 10-63 16,-60 9-13-16,-56 11-125 16,-30 0-140-16</inkml:trace>
  <inkml:trace contextRef="#ctx0" brushRef="#br0" timeOffset="13712">22467 3101 600 0,'0'0'503'0,"0"0"-422"16,215-22-33-16,69-24 19 15,123-15 88-15,99-16-80 16,63-5-52-16,30-4 23 16,-7 1-46-16,-20 13 6 15,-60 12-6-15,-92 19-88 16,-125 11-230-16</inkml:trace>
  <inkml:trace contextRef="#ctx0" brushRef="#br0" timeOffset="-128419">1005 3608 898 0,'0'0'193'16,"0"0"-171"-16,0 0 55 15,0 0 108-15,0 0-119 16,0 0-63-16,622-31 22 16,-30-27-10-16,99-8 29 15,24-8-41-15,-54 13 6 16,-119 12-14-16,-141 14 12 16,-153 12-14-16,-113 10 3 0,-78 13-118 15,-57 0-141-15,-57 0-131 16</inkml:trace>
  <inkml:trace contextRef="#ctx0" brushRef="#br0" timeOffset="-128200">2206 3593 577 0,'-358'39'196'16,"58"2"-70"-16,78-11 14 16,86-13 14-16,80-6-41 15,56-5-12-15,122-4-69 16,143-2-16-16,148 0 66 15,107-38-23-15,72-7-10 16,6 1-29-16,-35 4-8 0,-71 9-15 16,-108 9 3-16,-103 9-11 15,-119 9-27 1,-76 2-125-16,-36-4-223 0,-43-13-502 16</inkml:trace>
  <inkml:trace contextRef="#ctx0" brushRef="#br0" timeOffset="-131839">492 2318 696 0,'0'0'220'0,"0"0"-138"16,-215-20 5-16,189 15 13 15,26 2 7-15,0-3-55 16,0 4 1-16,0-12-31 16,86-8-14-16,63-11 10 15,59-11-18-15,34 3 0 16,-14 3 4-16,-50 13-4 15,-65 10-30-15,-57 10-68 16,-39 5-51-16,-17 0 33 16,-37 3 9-16,-49 16-2 0,-13 6-16 15,-17 5 44-15,10-5 81 16,37-3 2-16,16-6-1 16,27 1 28-16,3 5 6 15,9 8 24-15,1 9 23 16,13 10-19-1,0 6-6-15,0 3-11 0,0 6-20 16,0-1-2-16,0 5-24 16,20 5 0-16,10 0 0 15,-4-4-14-15,4-11-104 16,-7-14-249-16</inkml:trace>
  <inkml:trace contextRef="#ctx0" brushRef="#br0" timeOffset="-130953">1299 2881 693 0,'0'0'193'0,"0"0"-73"15,136-158-54-15,-73 104-3 16,3 8-25-16,-16 7 14 16,-17 9-29-16,-10 10 1 15,-16 10 36-15,-7 1-18 16,0 7-3-16,0-1-39 15,-20 3-3-15,-10 0-2 0,0 3 2 16,-3 38 3 0,3 17 0-16,7 14 4 0,23 2-8 15,0 0 4 1,17-14-8-16,32-16 7 0,8-17-24 16,-1-21 25-16,17-6-3 15,-11-14 9-15,11-35 3 16,-10-8 2-16,-7-4-5 15,-19 3 12-15,-14 3-14 16,-17 3 12-16,-6 8 15 16,0 14-30-16,0 9 6 15,0 14-7-15,0 7 0 16,0 0-5-16,0 13-18 16,0 27 19-16,7 11-4 0,23 8-7 15,-4-3-1-15,4 6 7 16,-10-7-7-16,3-4 10 15,-10-6-26-15,0-15-6 16,-13-14 11-16,0-10-24 16,0-6 51-16,0 0 2 15,0-17-2-15,-13-21 35 16,0-6-34-16,0 0 16 16,13 0 16-16,0 3-24 15,0 4 20-15,0 5-28 16,33-1 4-16,3 0 2 15,7 0-7-15,13-2 0 16,4-7 22-16,-4 1-17 0,-13-3 25 16,-30 0 20-1,1 0-21-15,-14-1 24 0,0 11-38 16,0 5-4-16,0 13 7 16,0 13-11-16,0 3-8 15,0 0 1-15,-7 25-30 16,0 30 26-16,7 22-5 15,0 8 9-15,0-2 2 16,14-7 3-16,15-11-10 16,8-16-3-16,-4-17-77 15,-3-17 26-15,-17-13-28 16,3-2-35-16,-9 0-9 0,-7-14-114 16,0-8 25-16,-43 2-3 15,-20 3 22-15,-3-3 93 16,16 1 108-16,7 2 242 15,24 6-5-15,12 5-78 16,7 0 3-16,0 1-52 16,20-1-79-16,59-2 2 15,40-3-31-15,33-2-2 16,17-4 0-16,-4-2-295 16</inkml:trace>
  <inkml:trace contextRef="#ctx0" brushRef="#br0" timeOffset="-129774">4150 1963 870 0,'0'0'209'0,"0"0"-55"16,0 0-2-16,0 0-66 15,0 0-23-15,0 0-59 16,-185-53 3-16,136 111-4 15,6 17 5-15,13 10-8 16,17 6 0-16,13-4 6 16,0-9-11-16,13-15 5 15,23-16-2-15,1-17-1 16,12-11-20-16,7-16 18 16,11-3-4-16,19-14 9 0,-4-24 15 15,4-9-15-15,-13 0 5 16,-10 3 2-16,-14 2 3 15,-12 15-10-15,-7 8 0 16,-24 10 5-16,7 7-11 16,-13 2 6-16,0 0-8 15,7 0 6-15,10 19-8 16,-4 3 10-16,-7 0 0 16,1-8 1-16,0-3-8 15,-7-7 7-15,0-4 0 16,0 0 15-16,0 0-12 15,0 0 18-15,0-20-11 16,0-3-5-16,-20 4-5 16,-10 3 0-16,10 8 0 15,-10 2-7-15,4 6 7 0,-4 0-5 16,0 30 5-16,17 14-13 16,13 6 6-16,0-7-1 15,23-7 7-15,27-5-7 16,0-15 14-16,-1-4-11 15,-12-12 5-15,-4 0-3 16,-4 0-2-16,-9-6 10 16,-10-13-2-16,-3-4 14 15,-7-1-13-15,0 5 6 16,0 2-10-16,0 9 6 16,-7 5-13-16,-3 3 7 15,10 0-4-15,-6 0 3 0,6 17-21 16,0 7 22-16,6 1-7 15,31-5 5-15,19-10-9 16,-3-10 11-16,3 0 0 16,0 0 10-16,-13-17-9 15,-6-4 13-15,-11-9 3 16,4-4-10-16,-17 1 30 16,-6 1-36-16,-7 7 13 15,0 11 8-15,0 8-15 16,0 6-1-16,0 0-6 15,0 0-24-15,0 20 19 0,0 15-9 16,10 4 14 0,9 0 0-16,5-4 4 0,2-4-9 15,-3-1 5-15,-3-3 0 16,-7-5-2-16,-3 0 3 16,-10-8-1-16,0-3 0 15,0-3-29-15,-36-2 4 16,-7-4 14-16,0-2-11 15,13 0 19-15,24 0-16 16,6 0 19-16,0-19 0 16,36-13-11-16,20-14 9 15,17-3-11-15,-4 0 13 16,4 3 4-16,-17 7 4 16,-19 6 2-16,-11 8 25 0,-16 9-9 15,3 8 16-15,-13 2-15 16,0 6-20-16,0 0 17 15,0 0-24-15,0 0 0 16,-13 8-1-16,-17 22-11 16,1 12 8-16,9 5 4 15,13-3 0-15,7-3-10 16,0-7 3-16,7-3 7 16,29-11 0-16,7-6-9 15,13-14 6-15,24 0-29 16,2-6-102-16,4-24-168 15,-19-6-237-15</inkml:trace>
  <inkml:trace contextRef="#ctx0" brushRef="#br0" timeOffset="-129465">6224 2129 772 0,'0'0'236'0,"0"0"-77"16,0 0 10-16,0 0-69 15,0 0-51-15,0 0-21 16,-198-62-23-16,178 62-10 16,3 17 5-16,17 5-18 15,0 1 18-15,7 2-4 16,36-7 4-16,-7-5 1 0,7-10 9 16,-6-3-3-1,-11 0-6-15,-9 0 1 0,3-11 31 16,-20-5-27-16,0-4 13 15,0 7-17-15,0 2 10 16,0 8-24-16,-20 3 6 16,-10 0-58-16,0 27-35 15,4 17-146-15,3 11-108 16</inkml:trace>
  <inkml:trace contextRef="#ctx0" brushRef="#br0" timeOffset="-129182">6234 2562 669 0,'0'0'219'0,"0"0"-100"15,0 0 40-15,0 0-68 16,0 0-60-16,0 0-3 16,-53 58-15-16,40-30-12 15,6-1 10-15,7-4-5 16,0-10-6-16,0-5 0 15,14-4 4-15,15-4 15 16,8 0 17-16,-11 0-4 16,11-18 15-16,-14-3-42 15,-10-2 6-15,-13 1-5 0,0-3-6 16,0 0-26 0,0 1-115-16,0 5-156 0,0-1-257 15</inkml:trace>
  <inkml:trace contextRef="#ctx0" brushRef="#br0" timeOffset="-128742">6588 2350 775 0,'0'0'226'0,"0"0"-69"15,0 0-20-15,0 0-61 16,0 0-51-16,0 0-23 15,294-52 34-15,-132 30-25 0,24-8-5 16,-1 3 11-16,-26 2-11 16,-54 5 0-16,-48 7-5 15,-34 6 8-15,-23 2-1 16,0-3-2-16,-7-5-3 16,-36-1 24-16,-23-6-27 15,-20-1 0-15,-7 4-3 16,11 4 14-16,2 1-6 15,37 10-5-15,20-1 0 16,23 3 2-16,0 0-2 16,17 0-3-16,39 0-5 15,23 0 8-15,34 5 20 16,3 9-3-16,-11 0-10 0,-19 0 27 16,-16 3-32-16,-17 5 5 15,-4 7-7-15,-22 4 11 16,-21 9-20-16,-6 1 9 15,-6 2-20-15,-57 1-13 16,-36-2-77-16,-37 1-143 16,-16-5-399-16</inkml:trace>
  <inkml:trace contextRef="#ctx0" brushRef="#br0" timeOffset="-125228">17946 2366 805 0,'0'0'93'16,"0"0"29"-16,0 0-24 0,0 0-14 16,0 0-31-16,0 0-43 15,158-98 0-15,-101 98-8 16,5 0 8-16,-2 14-7 15,-10 13-3-15,-14 3 0 16,-10 4-6-16,-26-2 5 16,0 4 1-16,0 0-4 15,-49 2 8-15,-7-7 6 16,-11-3-8-16,34-15 3 16,4-7 11-16,29-4-15 15,0-2 11-15,0 0 9 16,0 0-5-16,0 0 2 15,6 0-10-15,24 0-2 0,6 0-5 16,14 11 0-16,6 6-1 16,7 4 0-16,-3 10 7 15,-4 2-7-15,-7-1 0 16,-12 2 2-16,-17-6-7 16,-14-4 8-16,-6-7-3 15,0-3 0-15,-26-3 4 16,-34-6 11-16,-9-5-4 15,-11 0-6-15,-6 0 8 16,24 0-13-16,5 0-33 16,21 0-122-16,29 0-142 15,7-8-335-15</inkml:trace>
  <inkml:trace contextRef="#ctx0" brushRef="#br0" timeOffset="-123533">18210 3679 670 0,'0'0'182'16,"0"0"-33"-16,0 0 21 15,0 0-47-15,0 0 2 16,0 0-52-16,0-67-28 16,0 67-10-16,0 0-30 15,0 9-2-15,0 22-3 16,0 7 4-16,7 17 11 15,-7 8-14-15,0 9 6 0,0 2 6 16,0 0-4-16,6-3-8 16,-6-4-1-1,10-12 8-15,4-11-7 0,-14-14-1 16,6-13 0-16,-6-9-1 16,0-6 12-16,0-2-11 15,0 0 8-15,0 0-4 16,0-6 22-16,0-15-13 15,-30-9-12-15,-3-4-1 16,-3 7 7-16,0 5-10 16,6 6 3-16,3 7-5 15,14 7-6-15,3 2 10 16,4 0 1-16,-8 0-8 16,8 0 7-16,-1 24-1 0,7 3 2 15,0 7-7-15,13-7-5 16,30-5 10-16,20-5 2 15,3-9-2-15,4-8 11 16,-4 0-9-16,-10 0 4 16,-6-11 4-16,-1-8 1 15,-19-6-9-15,-10 0 4 16,-13 3-5-16,-7 0 9 16,0 3-16-16,0 5-13 15,-27 12-81-15,-9 2-92 16,-14 11-152-16,1 27-184 15</inkml:trace>
  <inkml:trace contextRef="#ctx0" brushRef="#br0" timeOffset="-123019">18247 4999 987 0,'0'0'191'16,"0"0"-97"-16,0 0 39 0,0 0-24 16,0 0-52-16,0 0-3 15,0-77-50-15,0 77-2 16,0 3-4-16,0 35-7 15,6 14 9-15,7 9 0 16,24-2 6-16,-1-14-10 16,14-9 4-16,6-14 0 15,4-16-3-15,-4-6 16 16,-13 0-13-16,0-9 2 16,-17-13 3-16,4-11 7 15,-23-2-9-15,-1-7 17 16,-6 9 8-16,0 3-26 0,0 14 20 15,0 7-16 1,0 7 2-16,0 2-16 0,-6 0 3 16,-1 24 5-16,-6 20-5 15,-4 17 13-15,17 0-8 16,0-1 0-16,0-3 0 16,7-4-11-16,29-7 11 15,7-8-25-15,-13-4-27 16,-17-12-108-16,-13-3-187 15,-6-7-536-15</inkml:trace>
  <inkml:trace contextRef="#ctx0" brushRef="#br0" timeOffset="-122636">17820 5172 900 0,'0'0'137'16,"0"0"-41"-16,0 0-15 15,0 0-16-15,0 0-38 16,-288-2 37-16,189 2-7 15,-7 0-13-15,-16 2 6 0,-14 6-37 16,-13 3-2-16,7 3 4 16,26 0-10-16,40-4-1 15,33-4-4-15,20 0 5 16,16-6-16-16,7 0 11 16,0 0-18-16,0 0-34 15,7 0-36-15,23 0 8 16,6 0-18-16,7 0-55 15,-3-16-87-15,3-4-205 16</inkml:trace>
  <inkml:trace contextRef="#ctx0" brushRef="#br0" timeOffset="-122333">16907 4996 502 0,'0'0'192'16,"0"0"3"-16,0 0-59 15,0 0 1-15,0 0-22 16,0 0-27-16,7-58-8 15,-7 53-39-15,-23-3-17 16,-20 8 2-16,-27 0-20 16,-23 0 0-16,-6 27-3 15,-10 14-2-15,-3 9 7 16,2-1-3-16,18-6-5 16,16-8 0-16,26-14 11 15,34-9-13-15,16-5 2 16,0-1-16-16,0 5 15 0,36 6-2 15,20 2 3 1,10 2 8-16,10-4-2 0,10 0-2 16,0-4-4-16,7-1-14 15,6-4-46-15,-26 6-112 16,-17-4-149-16</inkml:trace>
  <inkml:trace contextRef="#ctx0" brushRef="#br0" timeOffset="-120713">13884 5289 528 0,'0'0'415'0,"0"0"-307"15,0 0 51-15,0 0-55 16,0 0-32-16,-258-48-6 16,195 45-25-16,-3 0 20 15,23 1-43-15,-6 2-1 16,12-4 1-16,11 4-13 0,-4 0-5 16,3 0 0-1,-2 0-5-15,-1 0 2 0,3 0-37 16,4 0-26-16,17 0 10 15,6 0-30-15,0-10-1 16,0-6-70-16,13-7 34 16,17-2 80-16,6 1 8 15,0 3-25-15,-9-6-75 16,3 10 106-16,-17-4 29 16,0 5 12-16,-3 0 47 15,-10 2 54-15,0 3-13 16,0 0-19-16,0 8 10 15,0 0-26-15,0 1 20 16,0 2-5-16,0 0-34 0,0 0-18 16,-23 0-14-16,-20 0-9 15,-13 19 6-15,-30 19-7 16,-14 15 3-16,1 7-2 16,-10 1 0-16,23-9 1 15,23-11-6-15,34-8 0 16,29-8-3-16,0-1-9 15,52-1 12-15,31-6 2 16,26-10 4-16,10-4 4 16,-3-3-10-16,-17 0-30 15,-26 0-56-15,-30 9-135 16,-23-2-127-16</inkml:trace>
  <inkml:trace contextRef="#ctx0" brushRef="#br0" timeOffset="-120098">11638 5172 833 0,'0'0'147'16,"0"0"4"-16,0 0 27 15,0 0-53-15,0 0-25 16,0 0-51-16,0-121-17 16,0 121 15-16,0 0-41 15,0 0 12-15,-10 0-18 16,-9 25-13-16,-11 22 13 0,-13 16 3 16,-7 8-1-1,7 7-1-15,17-7 5 0,9 7-6 16,17-3 0-16,0-3 4 15,30-6-11-15,33-16 7 16,23-17 0-16,0-19 6 16,0-14 0-16,-7 0-6 15,-16-14 11-15,-20-17-5 16,-7 1 18-16,-22-3-3 16,-8 3 4-16,-6-3 11 15,0-3-31-15,-33 6 10 16,-33 8-15-16,-20 11-12 0,0 8 6 15,10 3 2 1,10 0-43-16,16 17-15 0,14 8-46 16,16 5-61-16,20-8-104 15,13-18-108-15</inkml:trace>
  <inkml:trace contextRef="#ctx0" brushRef="#br0" timeOffset="-121499">14718 5070 651 0,'0'0'178'16,"0"0"-14"-16,0 0 6 16,0 0 0-16,0 0-55 15,0 0-16-15,13-19-17 16,-13 13-57-16,-7 1 7 0,-6 2-31 16,-4 1 0-1,4 2 12-15,0 0-8 0,6 0-2 16,-3 0-3-16,10 2 1 15,0 17-9-15,0 8 8 16,0 7 0-16,0-1-4 16,10 0 9-16,23 0-5 15,4-4 0-15,6 2 10 16,0-3-5-16,-7-6-5 16,-9 0 0-16,2-3-3 15,-15 0 8-15,-14 1-5 16,0-7 0-16,0 4-5 0,0 0 5 15,-43-1-12 1,-14-1 12-16,-5-5-6 0,-5-2 4 16,11-6-22-16,7-2-39 15,6 0-78-15,6 0-75 16,17-27-68-16,20-20-148 16</inkml:trace>
  <inkml:trace contextRef="#ctx0" brushRef="#br0" timeOffset="-121408">14608 5005 595 0,'0'0'198'0,"0"0"-58"15,0 0-56-15,0 0 10 16,0 0-66-16,229-50-24 16,-137 50 1-16,11 0-4 0,-17 0-2 15,-30 5-63-15,-36 6-163 16,-20 6-313-16</inkml:trace>
  <inkml:trace contextRef="#ctx0" brushRef="#br0" timeOffset="-119190">11701 4834 35 0,'0'0'680'15,"0"0"-614"-15,0 0 37 0,0 0 31 16,0 0-7-16,0 0-21 16,-6 13-10-16,6-13 17 15,0 0-31-15,0-2-9 16,0-23-17-16,0-5-48 16,0-9 19-16,-7-2 1 15,-10-11-26-15,11-6 26 16,-7-8-26-16,-1-2 10 15,-9-10 3-15,10 2-8 16,-4-2 0-16,4 10-7 16,0 10 10-16,6 8-10 15,1 9 0-15,-11 6 0 16,11 4 9-16,-1 7-1 0,-6 1-4 16,-4 4-4-1,4 6 10-15,6 3-4 0,7 5-6 16,-6 5 0-16,6 0-4 15,0 0 10-15,-10 0-12 16,3 0-4-16,-6 11-16 16,-7 28 24-16,-16 8 2 15,-1 12 0-15,-6-6 0 16,7 6 9-16,3-5-9 16,-3-2 0-16,6-7 5 15,0-15-12-15,23-14 7 16,1-7 0-16,6-9 0 0,0 0 10 15,0 0-10 1,0-9 2-16,0-32 0 0,30-17 7 16,-4-14-9-16,17-2 0 15,-7 0-3-15,1 6 17 16,-1 10-14-16,-16 11 0 16,-7 9 3-16,4 13-12 15,-4 11 9-15,-6 12 0 16,9 2-1-16,11 0-19 15,9 16 20-15,14 10-2 16,6 8 4-16,10-1-9 16,3-2 7-16,4-4 0 15,7-2 0-15,-18-3 0 16,-5-1-6-16,-1 2-108 0,-20-7-125 16,-36-11-423-16</inkml:trace>
  <inkml:trace contextRef="#ctx0" brushRef="#br0" timeOffset="-16065">2712 7455 695 0,'0'0'276'15,"0"0"-105"-15,0 0-29 16,-146-143-26-16,120 129-20 0,-4 11-63 16,-6 3-19-16,9 22-14 15,-3 30 15-15,-13 23-17 16,24 7 2-16,12 9 0 16,7-1-3-16,0-1 6 15,63-12-3-15,10-17 0 16,19-13-18-16,7-25 1 15,-6-11 7-15,-7-11 10 16,-23 0 0-16,-14-8 9 16,-25-28-9-16,-11-17 20 15,-13-10-19-15,0-11 31 16,-7-11-15-16,-36-3-8 16,-23 4 11-16,-3 6-14 0,-17 20-4 15,6 19-2 1,11 18 10-16,13 21-8 0,13 0-2 15,0 40 0-15,19 30-12 16,18 12 16-16,6 6-4 16,23 2 0-16,46-7-1 15,17-6-6-15,27-11 2 16,9-17-4-16,1-15-3 16,-11-21 10-16,-19-10 2 15,-21-3 0-15,-15-6 4 16,-8-26-1-16,-12-10-3 15,-8-10 0-15,-9-8 22 16,-13-9-15-16,-7 3 6 16,0 11-5-16,0 17-2 0,0 15 20 15,-7 15-26-15,1 8 3 16,-1 0-13-16,0 27 10 16,7 17 0-16,0 9 0 15,0 2 8-15,14 0-16 16,29-6 8-16,6-6-12 15,-6-17 8-15,0-10-14 16,-6-10 18-16,-18-6 0 16,1 0 5-16,-3-9-9 15,-4-23 6-15,-6-6-2 16,-1-4 9-16,-6 4 4 16,0 10-12-16,0 9 9 15,0 7-5-15,0 10 1 16,0 2-6-16,0 0-12 0,0 19 7 15,0 20 2-15,0 8 3 16,23 0 0-16,20-3 5 16,0-12-19-16,-16-4 14 15,3-12-5-15,-17-7-4 16,10-9 10-16,-3 0-1 16,10-6 0-16,-4-24 7 15,10-8-1-15,1-4-6 16,-1-5 0-16,1 3-2 15,-11 12 11-15,-9 12-9 16,-4 12 0-16,-7 8-1 0,8 0-9 16,9 0 3-1,3 30 7-15,4 6-9 0,6 5 14 16,1-2-5-16,-11-7 0 16,4-7 4-16,-10-8-6 15,3-6 2-15,3-9 0 16,4-2 1-16,13 0 6 15,7-30-4-15,-1-5-3 16,-6-4 10-16,-13 3-2 16,-17 9-8-16,-13 5 0 15,0 11 0-15,0 6 0 16,0 5-12-16,0 0-82 16,-13 0-196-16,3 19-265 0</inkml:trace>
  <inkml:trace contextRef="#ctx0" brushRef="#br0" timeOffset="-14144">5946 7779 693 0,'0'0'195'0,"0"0"-69"16,0 0-19-16,93-140 7 16,-86 126 31-16,-7 9-63 15,0 0-5-15,0 5-20 16,0-4-38-16,0 4 10 15,-20 0-29-15,-10 11 0 16,-13 24-7-16,3 19 13 16,-3 9-6-16,27-3 0 15,16-2-12-15,0-6 9 16,49-13-19-16,24-12 13 16,13-13 1-16,7-14 5 15,-1 0 3-15,1-22 0 0,-14-19 5 16,-3-6-3-16,-9-2-2 15,-11 7 0-15,-20 12 0 16,-16 11 11-16,-13 11-11 16,-7 8 0-16,0 0 2 15,0 0-15-15,16 0 7 16,-16 19 6-16,7 2-10 16,-1-2-8-16,-6-7 10 15,0-4-4-15,0-5 12 16,7-3-5-16,-7 0 10 15,7 0-5-15,-7 0 28 16,0-14-26-16,0 1 15 16,0-2 0-16,-14 7-10 0,1 6 20 15,-3 2-27-15,2 0 0 16,1 0-8-16,-3 8-1 16,2 19 9-16,8 15 0 15,6 5-26-15,0 2 17 16,6-8-34-16,31-10 30 15,-1-12 10-15,-9-9-17 16,-11-10 20-16,4 0 0 16,0-13 3-16,-4-20 13 15,-9-8-16-15,-7-9 22 16,0 1 20-16,-7-4-38 16,-29 7 29-16,-7 4-13 15,0 12-18-15,0 8 17 0,0 11-19 16,17 11-1-1,-11 0-6-15,1 25 1 0,6 27 6 16,17 12 0-16,13 1 4 16,0 1-13-16,49-13 9 15,37-15-1-15,7-19-8 16,13-19 8-16,10 0 1 16,-4-27 4-16,-9-14 3 15,-4-12-2-15,-13 1-5 16,-23 5 0-16,-14 9 2 15,-19 16 11-15,-17 8-11 16,-13 12-2-16,0 2 2 0,13 0-12 16,-3 21-5-16,10 15 15 15,-7 8-2-15,11 0 2 16,-11-8-4-16,0-12-8 16,-3-6-12-16,3-11 18 15,-6-7 3-15,-7 0 3 16,0 0 12-16,0-13-3 15,0-15-3-15,0-2 7 16,0 2-10-16,-30 4 25 16,-10 7-27-16,4 6 4 15,0 8-5-15,-1 3 7 16,-6 0-8-16,7 27 1 16,9 18 0-16,4 5-5 0,17-1 5 15,6-2-1 1,23-11-4-16,33-9-17 0,7-10 22 15,-4-17 0-15,4 0 0 16,-7-17 4-16,-6-25-1 16,-7-15-3-16,0-12 26 15,-13-13-24-15,-10-12 29 16,-20-10-10-16,0-4-14 16,0 1 18-16,-7 22-23 15,-13 30 5-15,-3 25 17 16,10 22-19-16,6 8 1 15,1 16-6-15,-18 52-9 0,11 26 1 16,-3 19 10 0,16 0-2-16,0-6 0 0,29-11 6 15,28-16-14-15,15-23 5 16,-2-21-21-16,3-25 19 16,-1-11 1-16,-9-3 4 15,-7-32 7-15,-13-9 1 16,-6-9-2-16,-7-5-3 15,-24 3 3-15,-6 7 8 16,0 9-6-16,-16 14-2 16,-17 17-3-16,3 8 11 15,0 2-20-15,10 34 6 16,14 11 0-16,6 8-4 16,0-3 4-16,0-2 0 15,43-8 0-15,13-7-9 0,0-10 1 16,30-6-54-16,7-8-60 15,6-11-229-15</inkml:trace>
  <inkml:trace contextRef="#ctx0" brushRef="#br0" timeOffset="-13681">9241 7829 1109 0,'0'0'106'0,"0"0"10"0,0 0-23 16,0 0-17-16,0 0-24 15,257 0-28-15,-157 0 5 16,-21 0-25-16,-9-6 18 16,-34 0 0-16,-6-1-20 15,-10 1 30-15,-14-5-12 16,-6-3 3-16,0-5 17 15,0-6-29-15,-49-3 0 16,-8 1-11-16,-6 3 12 16,-9 1-8-16,-1 7-4 15,17 2 4-15,19 3-2 16,18 9 4-16,19-2-6 16,0 4 0-16,0 0 7 15,6 0-16-15,44 4 6 16,16 23 3-16,17 6-5 0,3 1 13 15,0 1-5-15,0 1-3 16,-14-1 12-16,-15 0-11 16,-21 1-1-16,-16 3 0 15,-20-1-10-15,-7 4 0 16,-56-1-33-16,-23-2-40 16,-13-3-94-16,-3-4-174 15,16-9-789-15</inkml:trace>
  <inkml:trace contextRef="#ctx0" brushRef="#br0" timeOffset="-126243">14466 2444 869 0,'0'0'155'16,"0"0"-68"-16,0 0 30 15,0 0-12-15,0 0-64 16,0 0-41-16,215-47 17 15,-152 58-17-15,-3 14 1 16,-27 8 1-16,-4 4 2 16,-22 6-8-16,-7 4-3 15,0-3 7-15,-20 3 9 16,-29-1-4-16,-1 6-1 0,0-8 13 16,14-10-12-16,13-10 3 15,16-13-8-15,7-6 0 16,0-1-3-16,50-4 6 15,42 0-1-15,44 0-2 16,23-17-110-16,3-17-177 16</inkml:trace>
  <inkml:trace contextRef="#ctx0" brushRef="#br0" timeOffset="-125820">15564 2637 949 0,'0'0'116'0,"0"0"40"15,0 0-73-15,0 0-44 16,0 0-12-16,331-50-26 16,-205 39 20-16,3 3-18 15,-30-1 2-15,-40 1 6 16,-26 0-9-16,-16 3 2 15,-17-5 25-15,0 3 2 16,0-4 17-16,-36-5-48 16,-21 1 0-16,-9 7 1 15,3 3-1-15,-9 3 6 16,29-2-2-16,16 4 3 16,27 0-2-16,0 0-5 0,0 0-23 15,27 0 8-15,32 14 9 16,11 8 6-16,9-5 3 15,0 2 7-15,-9 0-6 16,3 4-4-16,-17-2 2 16,-13 1-7-16,0 3 5 15,-30 2 0-15,-13 7-2 16,-13 6-63-16,-60 11-131 16,-20 4-189-16</inkml:trace>
  <inkml:trace contextRef="#ctx0" brushRef="#br0" timeOffset="-127080">11552 2295 780 0,'0'0'200'0,"0"0"-8"0,0 0-58 16,0 0 25-16,0 0-61 16,0 0-59-16,0 0 15 15,-135-57-54-15,118 101 4 16,4 16 22-16,0 12-23 15,-4 2 18-15,11 6-19 16,6 6 13-16,0-1-20 16,0-1 5-16,6-7-35 15,31-8-49-15,6-14-134 16,6-14-128-16,11-16-314 0</inkml:trace>
  <inkml:trace contextRef="#ctx0" brushRef="#br0" timeOffset="-126623">12035 2829 862 0,'0'0'135'16,"0"0"-19"-16,0 0 4 16,0 0-58-16,0 0-62 15,0 0 0-15,109-16 16 16,-3 7-15-16,30 1 19 15,19 0-20-15,-26-1 7 0,-29 7-2 16,-41-1-5 0,-33 3 0-16,-19-3 11 0,-7-3-10 15,0-4 56-15,0-5 12 16,-20-2-62-16,-23-6-7 16,-6 3 6-16,-1 1-6 15,0 6 19-15,7 2-10 16,14 5-3-16,15 0-6 15,14 6 6-15,0-2-3 16,0 2-3-16,14 0-25 16,35 0 24-16,8 2 1 15,22 23 7-15,7 0-7 16,0 3 8-16,-7 2 1 16,-9-3-9-16,-4 4 0 0,-26-1 4 15,-17 6 5-15,-17 2-11 16,-6 3 2-16,-36 0-28 15,-34 4 28-15,-16-2-89 16,7-1-156-16,23-4-260 16</inkml:trace>
  <inkml:trace contextRef="#ctx0" brushRef="#br1" timeOffset="-47170">9604 2408 617 0,'0'0'193'16,"0"0"-64"-16,0 0 36 15,0 0-73-15,0 0-38 16,0 0 24-16,0 0-68 15,73-99 3-15,-30 72 13 16,-10-6-14-16,4-6 37 16,12 1-47-16,-19-5-2 15,6 6 40-15,-16 4-20 16,3 5-20-16,-16 12 6 16,-7 8 27-16,0 5-22 15,0 3-11-15,0 0 0 0,0 0-24 16,0 0 8-16,-30 0 16 15,-6 0-4-15,-7 8 35 16,16 9-45-16,14-1 14 16,-10-5 0-16,23 0-26 15,0-3 18-15,0 7 5 16,0-2-4-16,0 6-6 16,7 4-4-16,22-2 17 15,14 4 0-15,-16 3-19 16,3-7 29-16,-11 2-10 15,-2-2 0-15,-10-1 11 16,-7 0-33-16,0 1 22 0,0-2 0 16,-43-2-32-1,-14-5 30-15,-9-8 1 0,17-1-7 16,-1-3-63-16,7 0 35 16,16 0-55-16,-2 0-50 15,15 0-67-15,14 0-373 16</inkml:trace>
  <inkml:trace contextRef="#ctx0" brushRef="#br1" timeOffset="-46950">10220 2342 567 0,'0'0'114'0,"0"0"-23"0,0 0-15 15,0 0 39-15,0 0-86 16,0 0-29-16,-153 129 18 16,104-93-1-16,6 3-17 15,0 2 0-15,16-5-222 16,4-3-532-16</inkml:trace>
  <inkml:trace contextRef="#ctx0" brushRef="#br1" timeOffset="-46465">10454 1960 542 0,'0'0'301'0,"0"0"-157"0,0 0-3 16,0 0-73-16,0 0 31 15,0 0-95-15,14-83 6 16,-8 91-20-16,7 23 5 16,4 13 5-16,-4 8 0 15,-6 9 15-15,-7 2-9 16,0 3-6-16,0 3 0 16,0-3-1-16,0-3 16 15,0-3-15-15,0-7 0 0,6-9 14 16,18-17-17-16,-11-8 3 15,10-10 0-15,-10-7-1 16,0-2 22-16,4 0-21 16,-4-16 1-16,0-14 24 15,-13-10-27-15,0 3 2 16,0 4 0-16,-19-1-19 16,-18 7 23-16,1 5-4 15,9 3 0-15,4 5 13 16,10 6-25-16,6 5 12 0,7 1 0 15,0-1-8 1,0 1 22-16,7-8-23 0,43-6 9 16,29-8-115-16,14-10-20 15,-17-4-157-15,-17 0-466 16</inkml:trace>
  <inkml:trace contextRef="#ctx0" brushRef="#br1" timeOffset="-45954">10659 1437 552 0,'0'0'105'0,"0"0"35"0,0 0-37 15,-241-162 21-15,178 146-87 16,-10 8 0-16,-6 8 8 15,-20 13-28-15,0 36-17 16,-17 20 0-16,-3 11 20 16,3 13-13-16,10 12-7 15,20 8 0-15,0 11 4 16,30 8 9-16,20 5-13 16,29 6 0-16,7 6 20 15,43-1-30-15,26 4 10 16,17-15 0-16,0-19-14 15,14-24 22-15,2-31-9 0,11-22 1 16,-8-21-17 0,-2-20 5-16,3 0 19 0,0-25-7 15,3-25 77-15,3-16-20 16,4-19 41-16,-4-22-16 16,11-20-66-16,-17-19 61 15,-7-5-60-15,-20 1-1 16,-42-5 15-16,-37 6-5 15,-30 6-24-15,-99 6-2 16,-70 15 24-16,-59 21-46 16,-33 21 22-16,0 37 0 15,20 26-25-15,43 17-8 16,13 39-99-16,0 15-187 16</inkml:trace>
  <inkml:trace contextRef="#ctx0" brushRef="#br1" timeOffset="-32766">11757 1910 835 0,'0'0'137'0,"0"0"-15"16,0 0 6-16,0 0-46 16,0 0-36-16,0 0 33 15,0 0-56-15,0-19 16 16,24 11 11-16,2-6-50 16,10-6 38-16,21-5-34 15,9-7 3-15,3-6 8 16,11-1-8-16,-18 4-7 15,-2 4 2-15,-34 12 17 0,-9 5-14 16,-17 3-5-16,0-3 6 16,0 1-13-16,-23-1 7 15,-14-3-5-15,4 9 0 16,-10 3 1-16,7 5 3 16,0 0 1-16,6 0 0 15,17 0-8-15,13 0 9 16,0 2-1-16,0 9 0 15,0 1-1-15,23 5-8 16,20 1 9-16,13-2 0 16,7 1 1-16,3 1 6 15,-26-3-7-15,-4-1 0 16,-13-1 15-16,-16-1-22 0,-7-1 7 16,0 3-8-16,-7 2-8 15,-29-1-5-15,-20 3-10 16,-4 4-90-16,10-3-155 15,7-3-198-15</inkml:trace>
  <inkml:trace contextRef="#ctx0" brushRef="#br1" timeOffset="-31136">12743 1655 762 0,'0'0'185'15,"0"0"-32"-15,0 0 4 0,0 0-44 16,185-171 13-16,-148 116-92 16,-4-3 15-16,-10-2 5 15,-17 0-50-15,1 5 32 16,-7 10-35-16,0 15 9 16,0 16-13-16,0 8 3 15,-7 6-3-15,-16 0 0 16,-10 17 1-16,-10 27-4 15,0 17 6-15,13 11 0 16,4-1-4-16,10 4 11 16,16-1-7-16,0-9 0 15,0-7 15-15,29-16-24 16,-2-12 9-16,2-16 0 0,1-12-19 16,-3-2 22-16,2 0-3 15,1-16 0-15,3-14 19 16,4-1-25-16,-8 4 6 15,-9 7 0-15,3 7-10 16,-3 7 12-16,3 6-2 16,4 0 0-16,9 0-12 15,-6 8 2-15,3 9 10 16,10 0 0-16,-13-4-11 16,13-2 17-16,0-3-6 15,0-5 0-15,7-3 17 0,-14 0-25 16,7 0 8-16,-17-25 0 15,4-2 4-15,-17-3 5 16,1-9-9-16,-14-8 0 16,0 0 17-16,0 1-18 15,-20 5 1-15,0 14 0 16,3 12-14-16,4 10 14 16,7 5-4-16,-11 0 2 15,4 28-2-15,-7 19-2 16,20 2 6-16,0 3 0 15,0-3-7-15,33-7 11 16,20-10-4-16,3-7 0 16,-6-11 14-16,13-8-10 15,-4-6-4-15,4 0 0 16,-7-10 4-16,-6-13 6 0,-7-8-10 16,0 4 0-16,-7-1 13 15,-16 4-13-15,10 8 0 16,-24 10 0-16,1 6-14 15,10 0 12-15,-4 0 2 16,0 11-4-16,10 5 7 16,-16 1-13-16,6-9 10 15,-13 0 0-15,7-8-6 16,-7 3 18-16,0-3-12 16,0 0 5-16,0 0 8 15,0-22-4-15,-20-5-9 16,-3 2 0-16,-4 6-11 0,4 4 11 15,-3 11-5 1,-4 4 2-16,0 0-7 0,4 4 3 16,-4 26 7-16,17 7 0 15,6-2-12-15,7-2 17 16,0-5-5-16,7-9 0 16,22-5 3-16,-9-9-14 15,10-2 11-15,-4-3 0 16,4 0-4-16,-10-3 15 15,10-16-11-15,-17 0 0 16,10-3 11-16,-16 6-11 16,-7 1 0-16,0 7 0 15,0 6 0-15,0 2 7 16,6 0-7-16,8 0 0 16,15 25-7-16,8 7-2 0,12 1 9 15,1-3 0-15,-7-8-4 16,-7-8 8-16,-9-5-4 15,-4-7 0-15,-10-2 15 16,10 0-14-16,-3 0-1 16,0-16 0-16,10-6 12 15,0-6 0-15,-11 0-12 16,11 7 0-16,-17 2 16 16,11 8-25-16,-5 8 9 15,-12 3 0-15,23 0-15 16,-10 0 12-16,3 8 3 15,-3 3 0-15,-4-3 7 0,-9-2-16 16,-1-6 9-16,-6 0 0 16,0 0-6-16,0 0 17 15,0 0-11-15,0 0 0 16,0 0 15-16,-13-6-4 16,-17-9-11-16,1-2 0 15,2 8-12-15,-3 6 3 16,-6 3 9-16,10 0-1 15,-4 25 9-15,17 5-21 16,6 1 13-16,7-4 0 16,0-5-11-16,0-3 2 15,20-8 9-15,0-5 0 0,16-6 4 16,0 0-8-16,1-8 4 16,-11-25 0-1,4-14 12-15,6-16 3 0,-9-14-15 16,-4-12 3-16,-10 1 14 15,-6 15-4-15,-7 14-13 16,0 27 0-16,0 15 1 16,-13 12 1-16,-1 5-2 15,-15 24 0-15,2 34 4 16,-3 22-9-16,7 11 5 16,23-6 0-16,0-5-11 15,23-9 11-15,20-13-11 16,14-14-40-16,5-14-76 0,11-16-81 15,7-14-157-15,-4 0-494 16</inkml:trace>
  <inkml:trace contextRef="#ctx0" brushRef="#br1" timeOffset="-30709">15323 1091 768 0,'0'0'171'0,"-298"-152"-22"15,60 79-27-15,-40 9-55 16,-56 12 7-16,-16 22-67 16,16 16 34-16,33 14-8 0,59 25-30 15,57 36 25-15,29 17-28 16,34 28 0-16,10 19-10 16,26 16 23-16,0 13-13 15,13 0 0 1,30-5 8-16,30-18-22 0,13-11 14 15,79-16-2-15,70-22-16 16,59-16 18-16,40-28 0 16,37-21 0-16,29-17 14 15,7-17-14-15,-7-35 5 16,-6-17-5-16,-24-13 78 16,-29-17-49-16,-27-11 30 15,-50-8 0-15,-49-9-44 0,-49-11 38 16,-54 1-53-1,-46 0 2-15,-145 13-15 0,-133 14-10 16,-151 20 23-16,-94 29-3 16,-42 36-29-16,52 25 17 15,77 38-133-15,79 25-378 16</inkml:trace>
  <inkml:trace contextRef="#ctx0" brushRef="#br0" timeOffset="-2851">16679 7495 744 0,'0'0'162'0,"0"0"-104"15,0 0 18-15,0 0-74 16,0 0 0-16,205-13-2 16,-89 18-29-16,3-1-219 15,-10 4-375-15</inkml:trace>
  <inkml:trace contextRef="#ctx0" brushRef="#br0" timeOffset="-4800">11800 7482 674 0,'0'0'106'0,"0"0"-42"16,0 0 20-16,0 0-45 15,0 0 12-15,0 0-31 16,0 0-6-16,0-35 41 15,0 35-10-15,0 0 8 16,0 0 28-16,0 0-29 16,0 0 22-16,0 0-20 15,0-3-19-15,0 3 29 16,0-3-38-16,0 3-1 16,0-3 13-16,0 1-27 15,0-2 0-15,7 4-11 16,-7 0 7-16,7-2-3 15,-7-1-3-15,16 0-1 16,-16-2 0-16,7 5 19 0,-7 0-14 16,0 0-5-16,0 0 0 15,0 0-13-15,0 11 11 16,13 30 2-16,4 17-11 16,9 16 27-16,-3 14-12 15,-3 6-4-15,3 1 5 16,-3-4-4-16,0 0 0 15,-4-13-1-15,4-13 1 16,-3-10 15-16,-4-14-16 16,-6-16 0-16,6-8 0 15,-3-9-7-15,-10-5 7 16,0-3-5-16,0 0 3 0,0 0-80 16,0-14-61-1,13-16-204-15,7-6-229 0</inkml:trace>
  <inkml:trace contextRef="#ctx0" brushRef="#br0" timeOffset="-4463">12621 7935 558 0,'0'0'230'0,"0"0"-68"16,0 0-87-16,0 0-7 15,0 0-8-15,0 0-59 0,-50-13 12 16,50 32-13 0,0 6 3-16,0-2 4 0,0-6 1 15,7 1-6-15,22-7 13 16,-9-5-11-16,10-6 31 16,-23 0 1-16,-1 0 5 15,8-3 27-15,-14-14-33 16,0 1 10-16,0-3-29 15,-7 2-2-15,-26 6-28 16,-10 5 9-16,-10 6-15 16,13 0-36-16,4 6-125 15,19 22-36-15,11-4-279 16</inkml:trace>
  <inkml:trace contextRef="#ctx0" brushRef="#br0" timeOffset="-3511">13120 7793 826 0,'0'0'222'0,"0"0"-25"0,0 0-50 16,0 0-67-16,0 0-2 15,0 0-64-15,0 0 0 16,-7-124-14-16,7 162-3 15,14 17 0-15,15 6 3 16,-9 2 0-16,3-5-3 0,-3-8 8 16,-6-14-5-16,2-9 0 15,-9-14 8-15,-1-8-19 16,1-5 5-16,9 0 6 16,-9-15 6-16,6-21 1 15,1-2-7-15,9-7 0 16,-10 7 10-16,0 8-8 15,4 5-2-15,-11 14 0 16,1 5-5-16,0 6 9 16,16 0-6-16,-3 0 2 15,16 3-3-15,14 16-5 16,-1 1 8-16,7-4 0 0,4-5-6 16,-4-3 12-16,-13-8-6 15,-7 0 0-15,-9 0 5 16,-4-2-7-16,-3-20 2 15,-7-10 0-15,4-8 2 16,-11-1 9-16,-6-4-11 16,0 5 3-16,0 1 5 15,-23 12 3-15,3 8-11 16,7 8 0-16,-3 11 0 16,9 0 0-16,0 0-3 15,7 11 2-15,0 21 1 16,0 7-3-16,30 2 3 15,3-8-2-15,17-2-8 0,9-12-8 16,-9-5 18 0,0-9 0-16,6-5 1 0,0 0-8 15,4 0 7-15,-11-17 0 16,-6-4-1-16,-10-1 13 16,-3 2-7-16,-17-2 7 15,4 5-11-15,-11 5 22 16,-6 3-23-16,0 9 0 15,0 0-1-15,7 0 4 16,6 0-7-16,4 21 4 16,3 7 0-16,9 5-2 15,4 0 2-15,20 2 0 0,-3-1-7 16,6-4 7 0,7-5-3-16,-3-8-28 0,-21-7-64 15,-9-4-7-15,-17-6-34 16,-3 0 8-16,-10-6 52 15,0-19-108-15,-16-5 20 16,-11-3 20-16,4-3 64 16,-3 1 80-16,2 5 47 15,11 2 96-15,-3 5 19 16,9 8-35-16,-13 4-29 16,14 5-11-16,-1 3-24 15,-10 3-3-15,4 0-56 16,-17 30-2-16,-13 15 3 0,-6 10-5 15,6 2-75 1,0-4-273-16</inkml:trace>
  <inkml:trace contextRef="#ctx0" brushRef="#br0" timeOffset="-3251">15200 7246 922 0,'0'0'212'0,"0"0"-59"15,0 0 8-15,0 0-109 16,0 0-21-16,0 0-31 0,0 68 5 16,0 18-7-16,0 9 2 15,0 2 0-15,10-3-3 16,17-12 3-16,-4-16-33 15,3-16-136-15,-2-18-126 16,-18-15-224-16</inkml:trace>
  <inkml:trace contextRef="#ctx0" brushRef="#br0" timeOffset="-3096">15138 7666 135 0,'0'0'459'0,"0"0"-272"16,0 0-40-16,0 0-33 15,0 0-41-15,0 0-59 16,62-71 4-16,41 71-18 16,3 8-16-16,0 4-172 0,-20-2-247 15</inkml:trace>
  <inkml:trace contextRef="#ctx0" brushRef="#br0" timeOffset="-1501">17860 7515 822 0,'0'0'186'16,"0"0"-2"-16,0 0-67 0,0 0-7 15,10-151-55-15,9 128-30 16,11 16-7-16,6 7-18 15,-2 0 0-15,2 22-6 16,-6 22 8-16,-4 5-5 16,-3 1 2-16,-16-1 1 15,0-7-7-15,-7-12 7 16,6-9 0-16,-6-6-9 16,7-14 7-16,-7-1 2 15,10 0 0-15,10 0 4 16,-7-5 5-16,30-16-9 15,-7-13 0-15,14-4 1 0,-7 5 14 16,-7 0-15 0,-16 8 0-16,3 12 7 0,-16 5-5 15,-1 5-2-15,1 3 0 16,0 0-1-16,16 8-10 16,-3 19 10-16,3 4 1 15,3-1 0-15,4-6-10 16,0-4 10-16,-10-9 0 15,9-3-4-15,-9-8 6 16,-3 0-2-16,3 0 0 16,-7-11 5-16,-7-14 4 15,11 0-3-15,-10-5-2 16,-1-3 9-16,1 1-2 16,-7-2-5-16,6 13-3 0,-6 4 3 15,0 8 2-15,0 9-8 16,0 0 0-16,0 0-3 15,17 15-5-15,-10 12 8 16,6 3 0-16,-7 0 1 16,11-5-11-16,3-3 10 15,-7-8 0-15,10-1-6 16,-10-7 0-16,11-3 6 16,2-3 0-16,-3 0 0 15,4 0-2-15,-4-20 3 16,3-4-1-16,-3-4 5 15,-9 1 11-15,2-1-14 16,-3 4-2-16,-6 7 7 0,0 9-2 16,-7 5-5-16,6 3 0 15,-6 0-1-15,17 0-7 16,-11 17 8-16,8 7 0 16,9-1 1-16,-3 1-15 15,9-5 14-15,-2-5-13 16,9-3 7-16,7-11-10 15,0 0 16-15,0 0 0 16,0-25 3-16,-6-13-5 16,-4-17 7-16,-4-17-5 15,-9-13 22-15,-3-8-19 16,-17 7 17-16,0 9-6 0,0 17-7 16,-23 19 28-16,-4 13-25 15,4 14-2-15,10 14-8 16,0 0 9-16,-4 33-9 15,10 25 0-15,1 13 0 16,6 12-15-16,0 3 15 16,30-10-11-16,13-7-1 15,13-19-33-15,0-14 42 16,-6-20-20-16,-1-13 9 16,1-3 2-16,-1-17 12 15,1-27 0-15,-7-16 9 16,-13-12 2-16,-7-5 5 15,-23-6 4-15,0 9-17 0,0 6 29 16,-23 15-19 0,-7 20 7-16,10 17-3 0,7 16-4 15,-10 0-24-15,-4 36 11 16,-2 25 0-16,5 23-5 16,24 13 5-16,0 1 0 15,24-2 0-15,32-13 1 16,10-11-8-16,3-18-33 15,-12-7-34-15,2-11-92 16,-26-11-176-16,-16-6-211 16</inkml:trace>
  <inkml:trace contextRef="#ctx0" brushRef="#br0" timeOffset="-2716">16884 7705 76 0,'0'0'122'0,"0"0"-122"0</inkml:trace>
  <inkml:trace contextRef="#ctx0" brushRef="#br0" timeOffset="-1106">16401 7694 407 0,'0'0'29'0,"0"0"20"16,0 0 20-16,0 0-68 16,0 0-1-16,0 0 0 15,0 0 49-15,83 11 17 16,9-11 48-16,24 0-6 15,13 0-52-15,-10 2-38 16,-26-2-14-16,-21 4-4 16,-29-4-124-16,-29 0-422 15</inkml:trace>
  <inkml:trace contextRef="#ctx0" brushRef="#br0" timeOffset="8661">18660 775 715 0,'0'0'26'16,"0"0"-18"-16,0 0-8 15,0 0 11-15,0 0 39 16,-271 76-6-16,191-70 44 16,-6-3-12-16,-6-1-25 15,-21 2 22-15,-29 0-47 16,-43 5 2-16,-43 9 11 15,-44 6-37-15,-42 3 19 0,-13 3-13 16,6-5-3 0,27-3 22-16,26-8-6 0,40-1 6 15,19-2 23-15,-12-3-41 16,-14-3 11-16,-23 2-15 16,-20-4 5-16,-20-3-1 15,-29 8-8-15,-17-1-1 16,-20 5 6-16,0-1 6 15,24 0-8-15,25-5-4 16,31-6 0-16,33 0 14 16,16 0-9-16,30-9 1 15,10-5 9-15,9-3-4 0,24 4 2 16,4 5-13 0,9-1 5-16,0 1-8 0,-10 4 3 15,4 0 0-15,-1 1 0 16,4 3 10-16,3-5-10 15,20 5 0-15,-6-3 0 16,6 3-9-16,3 0 9 16,-16 0 0-16,-4 17-1 15,-3-2 12-15,1 3-12 16,-1-7 1-16,-10-3 0 16,10-5-6-16,-6-3 7 15,3 0-1-15,-4 0 0 16,-9 0 14-16,-7 0-16 15,-20 2 2-15,-43 18 0 16,-13 2-8-16,-3 3 8 0,23-4 0 16,42 0-2-16,14-6 8 15,4 2-6-15,9-5 0 16,23-3 1-16,17 2-9 16,20-5 10-16,13 0-2 15,0 2 0-15,7 3 11 16,-21 0-14-16,-15 6 3 15,-21-3 0-15,-26 2-7 16,-10-6 9-16,-7-1-2 16,11-7 0-16,16-2 14 15,23 0-15-15,23 0 1 16,26-11 0-16,18-5-9 0,19 0 9 16,0 4 0-1,6 1-3-15,-19 3 13 0,-37 8-15 16,-42 0 5-16,-37 19 0 15,-20 21-14-15,-13 3 13 16,3-4 1-16,33-3 0 16,40-14 9-16,37-12-12 15,26-4 3-15,23-6 0 16,10 0-6-16,-4 0 9 16,1 0-3-16,0 0 0 15,-14 0 8-15,-13 5-14 16,-10 9 6-16,4 3 0 15,3-6-8-15,9 1 13 0,8-8-5 16,12-1 0 0,1-3 10-16,10 0-13 0,-11 0 3 15,-6 2 0-15,0 6-11 16,-6 4 18-16,-1 7-7 16,7 9 0-16,-7 13 1 15,7 8-13-15,7 8 12 16,10 2 0-16,9-4-17 15,17-1 14-15,0-1 3 16,0-4 0-16,0 2 9 16,7 0-17-16,3 4 8 15,-10 3 0-15,13-1-5 0,-7 5 10 16,8-2-5 0,2-2 0-16,4 2 11 0,3 3-19 15,-3 7 8-15,-7 12 0 16,4 14-9-16,-17 9 16 15,0 7-7-15,0 4 0 16,0-6 10-16,0 1-18 16,-17-2 8-16,4-2 0 15,6-1-4-15,-6 0 9 16,-3-4-5-16,9-7 0 16,7-1 9-16,0-6-16 15,0-2 7-15,0-4 0 16,7-4-7-16,22-7 14 15,1-3-7-15,3 1 0 16,17-9 6-16,-7 1-14 0,6-4 8 16,4-4 0-16,-20-1-8 15,10 1 14-15,-6-1-6 16,-1 6 0-16,-9-1 6 16,9 7-11-16,0 2 5 15,1 3 0-15,-11-3-4 16,11-7 9-16,6 5-5 15,0-6 0-15,13-3 6 16,10 3-15-16,3-6 9 16,17 6 0-16,7-1-4 15,13 2 9-15,10 4-5 16,-4 0 0-16,11 5 6 0,-1-4-12 16,-3-1 6-16,10-6 0 15,20-10-2-15,16-8 4 16,27-6-2-16,16-6 0 15,14-5-3-15,6-2-7 16,20-7 10-16,23-2 0 16,7 3-9-16,-7-1 10 15,1 10-1-15,-24 2 0 16,-20 2 3-16,-13-5-4 16,0-5 1-16,3-12 0 15,20-5-11-15,24 0 9 16,25-19 1-16,34-17 0 15,20 0-1-15,23 1-5 0,-7 2 7 16,-23 10 0 0,-20 2-4-16,-30 10 8 0,-12 0-4 15,-21-1 0-15,-16 1 1 16,-14-2-8-16,-9-9 7 16,10 0 0-16,6-6-4 15,7 1 5-15,-7 5-1 16,0 0 0-16,-13 8 3 15,-23 1-4-15,-13 7 1 16,-24 0 0-16,-3 1-4 16,-16 2 10-16,6-3-6 15,13 1 0-15,11-1 4 16,-4 1-8-16,10-4 4 16,-7-1 0-16,11-1-7 0,-4 0 12 15,0 2-5-15,-1-1 0 16,-22 4 3-16,-6 1-9 15,-8 2 6-15,-6-1 0 16,0 2-2-16,-3 2 10 16,9-2-8-16,1-4 0 15,6-1 0-15,-6 0-4 16,-7 2 4-16,-7 2 0 16,-3 0-2-16,-3 1 8 15,20-1-6-15,12-5 0 16,18-3 3-16,12-9-8 15,8-2 5-15,12-5 0 16,17-3-7-16,-3 3 14 0,-11 0-7 16,-15 12 0-16,-31 6 2 15,-19 7-2-15,-20 2 0 16,-11 0 0-16,-12 0-7 16,13 0 15-16,-14 8-8 15,24 1 0-15,-3-7 8 16,9 4-7-16,7-5-1 15,-7-1 0-15,4 0 3 16,-17 0 10-16,-3 0-13 16,-20 0 0-16,-7 0 1 15,-22 0 4-15,-1 0-5 16,0 4 0-16,-13-4 4 0,7 0 9 16,-1 0-13-16,-12 0 0 15,-1 0 7-15,7 0-1 16,-7 0-4-16,-3-5-2 15,-3-3 10-15,-7-1 2 16,-9 3-11-16,-1-2 9 16,-7 3-10-16,11-3 30 15,-10-3-28-15,6-6 1 16,0-3 2-16,17 2 5 16,-7-6-10-16,3-5 0 15,-12-1 2-15,2-3-2 16,-9-3 5-16,-7-6-5 15,0 0 12-15,0-9 1 0,-7-6-12 16,-9-4-1 0,16-10 6-16,0-12-2 0,0-11-4 15,10-4 0-15,3-7 1 16,-13 4 13-16,0-1-14 16,0-3 1-16,0-3 6 15,-7-5 5-15,-23-1-9 16,11 1-3-16,2-2 14 15,10 5-4-15,7-4-8 16,0 5-2-16,0 7 8 16,17 6-7-16,-10 5-1 15,-1 5 0-15,-6 2 3 0,0 3 11 16,0 2-14 0,-6-4 0-16,-11-2 11 0,4-3-13 15,6 3 2-15,7 5 0 16,0 14 0-16,0 9 10 15,0 1-10-15,0 2 0 16,13 1 6-16,-13-4-9 16,7-4 3-16,3-11 0 15,-10-2-3-15,7 0 12 16,-7 6-9-16,0 9 0 16,0 3 6-16,0 0-12 15,0-2 6-15,0-3 0 16,0-1-1-16,6-5 9 15,-6-3-8-15,0-3 0 16,0-1 7-16,0 0-13 0,0 5 6 16,0 2 0-1,0 4-7-15,0 3 15 0,-13 2-8 16,-10 3 0-16,-7 0 4 16,10 6-12-16,-3 5 8 15,3 3 0-15,-10 2-11 16,-3 0 18-16,-10 0-7 15,-6 7 0-15,-37 4-16 16,-37 15 12-16,-49 7-11 16,-39 6-37-16,-17 0-21 15,6 6-119-15,24-6-132 16,32 0-625-16</inkml:trace>
  <inkml:trace contextRef="#ctx0" brushRef="#br2" timeOffset="188507">11949 2293 884 0,'0'0'203'0,"0"0"-32"0,0 0-53 16,0 0-4-16,-112-160-66 15,69 130-7-15,-7 5 6 16,-6 6-43-16,-4 5 28 15,-9 8-32-15,-17 4 10 16,0 2-2-16,0 0-4 16,0 0-4-16,10 22 0 15,-3 11 14-15,-7 8-14 16,6 11 0-16,11 9 0 16,3 11-10-16,3 10 14 0,20 14-4 15,6 9 0-15,11 5 12 16,16-3-14-16,3-8 2 15,7-11 0-15,0-11-7 16,37-11 10-16,12-8-3 16,-6-14 0-16,14-6 13 15,2-13-15-15,4-3 2 16,0-11 0-16,16-8 27 16,1-3-12-16,6 0 15 15,6-20 4-15,1-15-22 16,-1-12 31-16,1-13-30 15,0-14-7-15,-14-9 34 16,-29-14-40-16,-17-7 15 0,-17-2-9 16,-16-8 9-1,0 7-8-15,-49 13-7 0,-18 12 0 16,-2 19-16-16,-4 10 16 16,4 15 0-16,3 13 0 15,3 7-3-15,13 11-10 16,1 2 13-16,12 5-23 15,1 0 21-15,-14 0-90 16,1 22-7-16,-24 16-29 16,17 9-238-16</inkml:trace>
  <inkml:trace contextRef="#ctx0" brushRef="#br2" timeOffset="192009">10603 3428 777 0,'0'0'254'16,"0"0"-103"-16,0 0-28 15,0 0 16-15,0 0-58 16,0 0-65-16,0 0 35 16,7 3-51-16,-7 25 1 15,-50 11-2-15,-23 12 12 16,-3 4-2-16,-10 3-6 0,7-3 15 15,16-8-11 1,7-3-7-16,20-11 0 0,6-12-3 16,17-9 16-16,13-6-13 15,0-4 0-15,0-2 15 16,0 0 1-16,0-5-9 16,0-23 4-16,0-10 1 15,0 3 2-15,0 4-14 16,0 8 0-16,0 13 15 15,0 5-22-15,-7 5 7 16,0 0 0-16,-16 0-15 16,-7 15 5-16,4 19 10 15,9 7 0-15,17 3 8 16,0-3-23-16,17-2 15 16,33-9 0-16,6-5-11 15,10-9 25-15,10-7-14 0,3-9 0 16,-16 0 8-16,-26 0-29 15,-24 0 13-15,-13-11-76 16,-13-14-57-16,-50-3-242 16,-36-2-692-16</inkml:trace>
  <inkml:trace contextRef="#ctx0" brushRef="#br2" timeOffset="194739">2027 4927 372 0,'0'0'323'0,"0"0"-141"16,0 0-34-16,0 0-29 15,-10-154 11-15,-10 126-46 16,-9 7-20-16,-5 4-7 15,-2 6-46-15,0 5 25 16,6 6-36-16,-3 0 4 16,3 6-7-16,-6 27 3 15,-1 11 0-15,18 17-10 16,-1 3 20-16,20 1-18 16,0-4 8-16,0-17-28 0,26-12 20 15,11-9-22-15,-8-15 21 16,11-8-3-16,-10 0 22 15,6-8-10-15,0-23 0 16,-9-10 3-16,3 0 4 16,-17 2 0-16,-13 8-7 15,0 13 38-15,0 6-37 16,0 7 30-16,0 5-31 16,-7 0 7-16,-6 0-22 15,-3 28 15-15,2 13 0 16,14 9-4-16,0-1 19 15,0-5-19-15,37-9 4 0,12-7 0 16,1-14-13 0,-7-14 13-16,13 0 0 0,-6-19 3 15,9-25 15-15,-2-14-15 16,-8-16-3-16,-6-6 3 16,-6-5 7-16,-24 2-6 15,-13 6-4-15,0 11 29 16,0 17-23-16,-20 14 19 15,-16 12-14-15,6 18-10 16,0 5 4-16,4 1-5 16,-4 43 0-16,10 21-6 15,3 15 23-15,17-1-20 16,0 7 3-16,0-4 0 16,24-10-14-16,19-9 14 15,0-20 0-15,0-15-4 0,-7-17-7 16,4-11 5-16,3 0 6 15,-7-14 0-15,7-24 1 16,-7-6-1-16,1-5 0 16,-17-1 0-16,-7 5 17 15,-3 13-16-15,-10 9-1 16,0 15 0-16,0 6-3 16,0 2 3-16,0 0-5 15,0 19 3-15,0 19-3 16,0 6 2-16,20 1 3 0,3-7 0 15,-3-5-13-15,9-5 14 16,-2-12-1-16,3-7 0 16,-4-9 7-16,4 0-11 15,6 0 4-15,-9-15 0 16,-4-12-10-16,-3-3 18 16,-4-3-8-16,-9 11 0 15,-7 5 16-15,0 4-18 16,0 10 2-16,0 3-2 15,0 0-11-15,0 3-8 16,0 21 21-16,0 9-2 16,0 0 9-16,13-2-22 15,17-10 15-15,13-10-7 16,0-11-7-16,0 0 9 16,0 0 5-16,-10-24 0 15,-3-12 11-15,-11-5-10 0,-2-6-1 16,-10-8 0-16,-7 6 10 15,0 5 1-15,-7 7-11 16,-23 13 9-16,-6 11 4 16,9 13-10-16,4 0-3 15,10 0 0-15,13 32-17 16,0 15 20-16,0 4-3 16,0 0 0-16,43-4 8 15,0-15-24-15,7-9 16 16,-1-10-1-16,7-13-20 15,1 0 24-15,9-13-3 0,-10-18 0 16,0-4 11 0,-6-8-12-16,-14 3 1 0,1-1 0 15,-8 11-8-15,-15 10 16 16,-8 12-8-16,-6 8 0 16,0 0-13-16,7 16 8 15,-7 21 1-15,0 5 4 16,6 1-14-16,4-7 9 15,-3-12-6-15,0-13-5 16,6-8 4-16,-7-3 3 16,4 0 9-16,4-19 0 15,-8-15 2-15,-6 1 13 16,0-2-15-16,0 4 8 0,-30 7 3 16,4 2 1-1,-10 10-12-15,-7 4 0 0,13 8-8 16,10 0 12-16,-3 6-4 15,16 27 0-15,1 9 7 16,6 2-16-16,0-6 9 16,6-5 0-16,17-8-11 15,4-9 17-15,3-10-6 16,-1-6 0-16,-9 0 5 16,10 0-8-16,-4-8 3 15,-2-20 0-15,-11 1-3 16,0-4 16-16,-13 7-13 0,0 7 0 15,0 9 11 1,0 2-18-16,0 6 7 0,0 0-8 16,0 6 1-16,0 24-3 15,10 10 10-15,-3-3 0 16,12-7-12-16,5-11 8 16,-5-8-13-16,5-8 15 15,2-3-11-15,-3 0 12 16,4 0 1-16,2-5 0 15,-9-10 6-15,-3 0-9 16,-11 3 3-16,1 1 0 16,-7 9-3-16,0-1 13 15,0 3-12-15,7 0 2 16,-1 11-12-16,11 14-2 16,-4-6 14-16,17-6-66 0,3-7 45 15,10-6-9-15,6 0 30 16,-6-19 0-16,0-8 5 15,-6-1 4-15,-7-3-2 16,-11 4 9-16,-5 3 38 16,-14 4-36-16,0 9 26 15,0 0-28-15,0 9-8 16,-20 2-16-16,-17 8 4 16,1 38 4-16,-14 26-13 15,17 17 24-15,4 0-11 16,22 5 0-16,7-3 9 15,0-1-22-15,26-4 13 0,4-9 0 16,-17-16-4 0,-13-15 15-16,0-16-11 0,-6-13 0 15,-37-15 3-15,-20-2-2 16,-10 0 0-16,-3-16-1 16,10-14 2-16,3-3 13 15,14 0-15-15,6-3 0 16,26 0 6-16,17-5-6 15,0-11 0-15,60-14 0 16,32-14-10-16,21-8 4 16,2-8 6-16,-9 5 0 15,-20 3 6-15,-16 11-6 16,-11 14 0-16,-16 8 0 0,-30 16 11 16,-6 12 1-16,-7 7 5 15,0 9-17-15,0 9 8 16,0 2-18-16,0 0 10 15,-7 11-3-15,-16 30-18 16,10 14 29-16,6 14-8 16,7 1 0-16,0-3 4 15,20-6-11-15,3-14 7 16,-3-9 0-16,-3-11-8 16,-11-2 8-16,-6-8-8 15,0 2 5-15,-29-2-70 16,-28-1 10-16,1 0-77 0,0-7-64 15,26-3-35 1,30-6-241-16</inkml:trace>
  <inkml:trace contextRef="#ctx0" brushRef="#br2" timeOffset="195895">5248 4952 624 0,'0'0'268'0,"0"0"-129"16,0 0 45-16,0 0-28 16,43-154-75-16,-43 143 15 15,0 5-63-15,0 6-9 16,0 0-22-16,0 0 3 16,0 23-5-16,-6 15 0 15,-17 15 6-15,3 2-14 0,13 0 8 16,1-4 0-16,6-7-3 15,0-13 19-15,0-12-16 16,0-14 0-16,0-5 2 16,19 0-12-16,11 0 12 15,3-24-2-15,10-12 12 16,-6-3 5-16,-1 3-17 16,-6 7 0-16,-10 12 3 15,-7 6-5-15,-6 8 2 16,-7 3 0-16,0 0-9 15,9 0-10-15,-9 11 19 0,7 14-2 16,6 5 8-16,-6-2-17 16,0-6 11-16,2-8 0 15,-2-6-13-15,0-6 22 16,-1-2-9-16,8 0 0 16,9 0 0-16,-3-10 1 15,9-14-1-15,8-5 0 16,-17 5 4-16,3 4 8 15,-17 7-12-15,-6 4 0 16,0 7 12-16,0 2-29 16,7 0 17-16,-7 0 0 15,7 0-14-15,6 0-15 16,3 16 29-16,4 4-2 0,3-7-3 16,-9-7-15-1,15-4 19-15,-9-2 1 0,10 0-9 16,3-6 30-1,-10-15-21-15,-3-4 0 0,-3-5 5 16,-11 0 17-16,-6-4-22 16,0 1 3-16,0 6 19 15,-6 7-8-15,-11 12-8 16,10 6-6-16,1 2-1 16,6 0-18-16,-13 19 7 15,6 19 12-15,7 6-9 16,0 3 1-16,0-5 7 0,7-9-15 15,19-9-9 1,10-7 11-16,1-9 2 0,6-8 12 16,0 0-12-16,-7 0 25 15,-3-11-13-15,-3-14 0 16,-17-8 8-16,-6-2-12 16,-7 2 4-16,0 6 0 15,0 4 6-15,0 12 12 16,0 6-18-16,-7 5 0 15,7 0-11-15,-6 0-5 16,6 8-2-16,-7 25 18 16,7 2-7-16,0 4 23 15,0-6-26-15,0-8 10 16,13-9-17-16,17-8 1 16,13-8 8-16,0 0 8 0,0-8-4 15,7-27 23-15,-1-15-16 16,-12-8 21-16,-11-7 1 15,-9-10 35-15,-11-8-43 16,-6 4 3-16,0 7 3 16,0 17-5-16,0 25 2 15,-6 16-14-15,-4 12 7 16,10 2-23-16,-7 0 10 16,-6 41-13-16,-7 25-1 15,-10 22 27-15,7 8-13 16,10 3 0-16,13-4-19 15,0-9-2-15,0-19-86 0,13-20 7 16,10-20-61-16,7-17-95 16,-17-10 34-16,0-13-130 15</inkml:trace>
  <inkml:trace contextRef="#ctx0" brushRef="#br2" timeOffset="196019">6538 4829 189 0,'0'0'329'0,"0"0"-183"16,0 0-45-16,0 0 5 15,0 0-65-15,0 0-41 16,67-135-15-16,-18 135-118 16,7 0-10-16,-6 11-216 15</inkml:trace>
  <inkml:trace contextRef="#ctx0" brushRef="#br2" timeOffset="196615">7309 4902 783 0,'0'0'175'0,"0"0"-24"16,0 0 1-16,43-166-13 16,-43 137-89-16,0 4 12 15,-13 9-40-15,-24 11-20 16,-6 5 1-16,-6 0-3 15,6 16 0-15,0 22-1 16,13 9 10-16,10 3-15 0,7-1 6 16,13-8-4-16,0-5-5 15,0-11-29-15,0-8 15 16,20-12-5-16,3-5-9 16,3 0 33-16,-2 0 4 15,2-11 0-15,4-13 0 16,-10-1 6-16,3 8-6 15,-17 7 0-15,1 7 12 16,-7 3-21-16,7 0 9 16,-1 0-21-16,11 15 15 15,-4 8-1-15,7-4 7 16,10-5 0-16,6-9 16 16,0-5-16-16,14 0 1 0,0-19-1 15,-1-23 27 1,-6-13-10-16,-6-4 27 0,-18-5 1 15,5-5-28-15,-24 3 43 16,0 0-35-16,0 14-14 16,0 14 24-16,0 16-31 15,0 14 10-15,0 8-14 16,0 0 4-16,0 19-9 16,0 30-15-16,-10 20 20 15,3 10-14-15,0 4 11 16,7-1-43-16,0-3-34 15,0-6-92-15,7-18-33 0,16-22-157 16</inkml:trace>
  <inkml:trace contextRef="#ctx0" brushRef="#br2" timeOffset="196769">7709 4688 721 0,'0'0'130'15,"0"0"-53"-15,0 0-67 16,0 0-3-16,0 0-14 16,222-17-78-16,-159 28-180 15</inkml:trace>
  <inkml:trace contextRef="#ctx0" brushRef="#br2" timeOffset="198250">8493 4859 767 0,'0'0'141'0,"0"0"-29"16,0 0 14-16,0 0-19 16,43-177-3-16,-23 134-68 15,-4-4 11-15,-9-4 4 16,-7-3-43-16,0 2 42 15,0 5-43-15,0 11 11 16,0 15 17-16,0 12-26 0,0 7 4 16,0 2-13-16,0 0 2 15,-7 11-13-15,-16 33-9 16,3 11 20-16,-3 12-3 16,10 0 11-16,0 0-8 15,3-8 0-15,10-8 10 16,0-8-19-16,0-10 9 15,0-16-7-15,16-9-4 16,11-8 1-16,9 0 10 16,7 0 0-16,7-19 4 15,-14-6-7-15,1 5 3 16,-18 10 0-16,-5 3-5 16,-4 3 18-16,-10 4-13 15,6 0 0-15,1 0-11 16,6 8-9-16,4 14 18 0,2 0 2 15,5-2-10-15,9-7 13 16,-4-8-3-16,8-1 0 16,-11-4 10-16,-3 0-17 15,-3-9 7-15,3-16 0 16,-9-8 4-16,-8-8 13 16,-6-3-17-16,0 3 0 15,0-1 11-15,0 12-10 16,-6 8-1-16,-1 9 0 15,0 7-7-15,-9 6 8 0,9 0-5 16,-6 31-3-16,0 15 7 16,3 9-9-16,10-3 9 15,0-8 0-15,0-8-8 16,30-11-4-16,-1-8 12 16,5-13 0-16,9-4 4 15,9 0-12-15,-2-4 8 16,0-24 0-16,-1 5-5 15,-6-4 22-15,-10 5-17 16,-3 7 0-16,-7 3 7 16,-23 9-17-16,7 0 10 15,-1 3 0-15,1 0-10 16,-7 0-8-16,0 0 15 0,0 0 2 16,7 0 1-1,-7 6-12-15,0-6 12 0,0 0 0 16,0 0-7-16,0 0 23 15,0 0-16-15,0 0 0 16,0 0 14-16,0 0-3 16,0-9-11-16,-7 4 0 15,-6 5-6-15,-10 0-16 16,3 0 22-16,-10 26 0 16,4 6 4-16,9 4-16 15,17-4 12-15,0-7 0 16,0-6-9-16,0-8-3 15,23-7 12-15,-3-4 0 0,3 0 1 16,4 0-11-16,-4-4 10 16,3-12 0-16,-3 2 0 15,-3 0 16-15,-3 1-16 16,3 4 0-16,-7 4 4 16,3 5-22-16,4 0 18 15,-6 0-6-15,9 0 1 16,-3 0-25-16,3 5 24 15,-3 4 5-15,3-7 1 16,3-2-8-16,-3 0 8 16,7 0 0-16,-17 0-5 15,7 0 14-15,-13 0-9 16,16 0 0-16,-16 0 5 16,6-13 4-16,3-1-6 0,-16 1-3 15,7-5 30 1,0 8-22-16,-7 3 8 0,0-3-16 15,0 10 10-15,0 0-25 16,-7 0 9-16,-23 0 6 16,-6 19-18-16,3 11 19 15,3 6-4-15,10 6 3 16,10-6-39-16,10-4 37 16,0-9-39-16,0-12 31 15,17-9-4-15,9-2 16 16,11-5-2-16,-1-32 1 15,7-8 8-15,0-14 39 0,-7-1-24 16,-9-6 11-16,3 0 14 16,-11 0-45-16,-12 9 34 15,10 12-22-15,-17 20-13 16,0 17 29-16,0 8-32 16,0 14-12-16,0 38 11 15,-17 19-10-15,17 15 11 16,0-1 0-16,53-5-8 15,10-11 3-15,16-11-90 16,7-17-74-16,-3-16-200 16</inkml:trace>
  <inkml:trace contextRef="#ctx0" brushRef="#br2" timeOffset="203479">27802 257 856 0,'0'0'202'16,"0"0"-54"-16,0 0 29 15,0 0-46-15,0 0-104 16,0 0 21-16,0 0-24 16,-374-63-22-16,132 44 25 0,-55-3-21 15,-74 0-6-15,-72-6 2 16,-36-1 23-16,-27 1-37 15,16 9 12-15,47 8 0 16,59 11-11-16,83 0 27 16,66 0-16-16,44 13 0 15,19 10 17-15,0-1-23 16,-20 2 6-16,13 1 0 16,7 2-17-16,23 1 23 15,20 2-6-15,30 4 0 16,13 1 14-16,23 9-24 15,-9 2 10-15,9 9 0 0,0 6-17 16,-10 5 25-16,0 3-8 16,4 5 0-16,3 1 16 15,3 1-30-15,13 2 14 16,7 7 0-16,7 10-21 16,9 21 27-16,-9 8-6 15,6 5 2-15,-13-2 17 16,0-6-7-16,-13 0-12 15,-13 0 0-15,-4 3 12 16,0-6 3-16,4-2-15 16,19-6 0-16,14 0 16 15,22 6-19-15,14-2 3 16,0-1 0-16,34-6-12 0,32-10 21 16,13-9-9-16,20-6 0 15,14-2 8-15,22-3-13 16,8-1 5-16,35-7 0 15,30-10-3-15,34-16 11 16,59-12-8-16,40-9 0 16,42-6 16-16,24-5-21 15,-7 1 5-15,-16-5 0 16,-4-3-9-16,-39-4 21 16,-14 0-12-16,11 0 0 15,-11-11 12-15,7-9-13 16,-6-2 1-16,-21 3 0 0,-29 0-16 15,-37 0 25 1,-32 2-9-16,-31-6 0 0,-16-8 8 16,-9-3-9-16,-18-15 1 15,1-15 0-15,-11-10-5 16,-9-14 22-16,-3-16-17 16,-21-12 0-16,-6-13 10 15,-20-12-12-15,-23-2 2 16,0-2 0-16,-29-10-5 15,-14-7 18-15,0-14-13 16,0-11 0-16,-7-5 14 16,-29-1-25-16,-14 8 11 15,-23 24 0-15,-26 17-6 0,-23 24 15 16,-21 13-9 0,-5 16 0-16,-8 14 0 0,4 22-27 15,-3 19 21-15,12 25-75 16,-29 11-23-16,-13 0-289 15,-43 8-283-15</inkml:trace>
  <inkml:trace contextRef="#ctx0" brushRef="#br2" timeOffset="204965">6069 5654 696 0,'0'0'240'16,"0"0"-170"-16,0 0 81 15,0 0-53-15,0 0-25 0,0 0-10 16,-43 85-44-16,-20-14 51 16,-3 3-31-16,-14 6-6 15,18-9 2-15,-1-8-23 16,20-10-7-16,6-16-5 16,24-13 19-16,3-13-19 15,10-9 0-15,0-2 0 16,0 0 2-16,0 0 13 15,23-30-10-15,14-28 6 16,12-13 7-16,14-17-9 16,10-8-9-16,-4 5 0 15,-9 9 5-15,-10 19-1 0,-17 21-4 16,-10 17 0 0,-10 11 20-16,-6 12-26 15,2 2 6-15,5 0-10 0,6 27-5 16,3 29 7-16,-10 20 8 15,0 12 0-15,-13 2 13 16,0-6-16-16,0-16 3 16,0-16 0-16,10-16-10 15,-3-13 15-15,-7-16-5 16,0-4 0-16,0-3 5 16,0 0 2-16,0-24-7 15,-7-12 0-15,-46-6-4 16,-30 4 4-16,-32 5-1 15,-27 8-9-15,-24 14-16 16,11 3 17-16,19 8 9 0,50 0 0 16,50 0-6-16,36 0 8 15,10 0-4-15,59 5 2 16,47 1-6-16,33-6-5 16,29-8 11-16,21-28 0 15,-14-5-4-15,-36 5 14 16,-40 14-10-16,-53 8 0 15,-26 8 11-15,-23 6-15 16,-7 0 4-16,0 0 0 16,0 11-6-16,-30 32 27 15,-50 11-19-15,-19 6 8 16,-30 3 4-16,10-2-14 16,-10-8 0-16,23-4 0 0,20-8-10 15,30-8-38-15,3 0-117 16,13 0-409-16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448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130.23256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05-05T13:33:52.973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05T12:01:38.881"/>
    </inkml:context>
    <inkml:brush xml:id="br0">
      <inkml:brushProperty name="width" value="0.2" units="cm"/>
      <inkml:brushProperty name="height" value="0.4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19 154 673 0,'0'0'76'0,"0"0"-72"15,0 0 80-15,0 0 15 16,0 0-50-16,0 0 6 16,73-85-52-16,-3 71 4 15,16 2 1-15,6 8 0 16,14-2 0-16,3 6-8 16,10 0 1-16,4 0-1 15,12 0 0-15,8 0 0 16,-1 0 0-16,-13 0 10 15,-23 0-5-15,-27 0-5 16,-29 0 0-16,-21 0 0 16,-22 0 5-16,-7 0-5 0,0 0 31 15,-43 0-17-15,-27 0 1 16,-39 0-13-16,-3-3 2 16,-24-5-2-16,7 0 0 15,-13 2-2-15,-17 3 1 16,-9 3 1-16,-11 0-2 15,37 0 0-15,39 3 1 16,54 3 5-16,35 2-6 16,14 0 0-16,0 1 2 15,50-1 3-15,23-8 6 16,26 0-2-16,7 0-9 0,10 0 13 16,-4 0-11-16,10 0-2 15,7-4 0-15,7 4 11 16,6 0-9-16,0 0-2 15,-6-2 4-15,-17 2-8 16,-16 0 5-16,-34 0-1 16,-26 0 0-16,-13 0 4 15,-23 0-8-15,-7 0 4 16,-7 2-9-16,-79 13 2 16,-36-2 14-16,-41 6-2 15,-38-2-5-15,-21-3 9 16,-6-1-10-16,-14 2 1 15,31 1 0-15,39-2 1 16,63-6 9-16,76 5-10 0,33-1 0 16,56 1 6-16,79-2-6 15,64-8 7-15,46-3-4 16,23 0 2-16,-4 0-2 16,-13-8-3-16,-39-6 1 15,-27-3 8-15,-49 4-9 16,-27 2 0-16,-39 3 0 15,-27 5-3-15,-30 0 4 16,-3 3-1-16,-10-3 0 16,-17 3-12-16,-69 0 12 15,-63 0 0-15,-66 0 1 16,-53 0 0-16,-32 3 4 16,-8 5-5-16,30 6 0 0,43 0 9 15,63 2-8-15,66 3-1 16,57 3 1-16,49 1-12 15,6 2 2-15,80-6 9 16,57-6 6-16,35-5-3 16,50-8 7-16,14 0-10 15,9 0 0-15,-9 0 4 16,-21-3-4-16,-42-7 0 16,-37-2-1-16,-43 4 6 15,-42 3-6-15,-28 3 1 16,-29-2 0-16,0 3-2 15,-29-6 5-15,-64 4-3 0,-49 1 0 16,-37-1 2-16,-42 0 4 16,-14 1 10-16,-7 2-15 15,1 0 13-15,-4 0-10 16,40 0-4-16,40 20 0 16,65-2 9-16,71 6-20 15,29 7 11-15,122-4 0 16,93-2 4-16,76-15-4 15,37-10 5-15,9 0-5 16,-39-7-6-16,-47-15 4 16,-59 0-10-16,-57-2 12 15,-49 6-8-15,-59 2 8 16,-27 2-9-16,-76 3-10 0,-60 3-41 16,-66 3 21-1,-59 2 2-15,-47 3 3 0,-35-5-36 16,2-4-302-16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05T11:48:23.601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0 971 276 0,'0'0'108'0,"0"0"-18"15,0 0 111-15,0 0-78 16,0 0-11-16,0 0-14 16,20 23-3-16,3-48-12 15,3-11-38-15,4-11 19 16,7-8-28-16,-11-7-20 16,10-8 14-16,-6-1-14 15,-10 2 2-15,-13 3 3 16,9 2-17-16,-16 9 4 15,0 9 3-15,0 12-2 16,0 15 0-16,0 9-9 16,0 7-12-16,-10 3 11 15,4 0-28-15,-8 11 11 0,-5 33 17 16,-5 19 1 0,11 12 11-16,-3 0-11 0,9 4 0 15,7-8-2-15,0-11 1 16,0-16 0-16,0-14-2 15,0-15-18-15,7-13 15 16,3-2-12-16,-4 0 15 16,7-6-3-16,11-24 10 15,9-14-4-15,-4 0 1 16,1 1 10-16,-10 12-11 16,0 12 0-16,-20 10 0 15,10 7-4-15,-10 2 4 0,20 0-6 16,-7 14-5-1,17 13 3-15,-1 12 8 16,-9-1 0-16,3 0-1 0,-3-3-8 16,3-18 12-16,-3-3-3 15,-7-10 1-15,4-4 4 16,3 0-5-16,10-18 3 16,3-23 0-16,10-14 2 15,0-2-4-15,-14-2-1 16,-9 5 3-16,-10 4 7 15,-10 10-10-15,0 9 0 16,0 11 8-16,-23 12-8 16,10 7 0-16,-4 1-20 15,-9 0 2-15,3 9 15 16,-4 27 3-16,4 8 0 0,3 6 3 16,14 5-6-16,6-3 3 15,0-5 0-15,0-8-8 16,13-12 13-16,7-12-5 15,16-8 0-15,-6-7-2 16,13 0 2-16,-7-6 4 16,14-26-2-16,-1-4 0 15,1-6 7-15,0-1-9 16,-1 0 0-16,-6 6 7 16,-6 6-9-16,-18 13 2 15,-12 12 0-15,-7 6-5 16,0 0 4-16,0 0-10 15,10 0 3-15,-3 6-6 16,6 10 7-16,-7-2 6 16,1-9 1-16,-7 1-10 0,7-5 14 15,-7-1-4-15,0 0 1 16,0 0 3-16,0 0 13 16,0 0-17-16,0-12 4 15,-7-2-6-15,-13 3 2 16,14 2 0-16,-18 4 0 15,18 5-21-15,-7 0 10 16,-11 0-25-16,5 20 36 16,-18 15 4-16,1 12-2 15,9 5-2-15,4 3 0 0,3-11 3 16,20-7-9-16,0-11-2 16,0-15-4-16,7-8 6 15,19-3 3-15,17 0 3 16,-13-14 6-16,0-11 1 15,-4-7-1-15,4-4-6 16,0-2 4-16,-17 2 2 16,0 7-3-16,-6 14-1 15,-7 5 21-15,0 10-11 16,0 0 0-16,0 0-12 16,0 20-15-16,0 14 10 15,0 7 5-15,0 0 0 16,0-2 0-16,0-6 8 15,0-11-8-15,0-9 0 0,17-10 0 16,-4-3 6-16,7 0-3 16,16-3 1-1,14-30 14-15,9-11-15 0,4-5 7 16,0-3-10-16,-4 2 5 16,-9 6 1-16,-24 13-6 15,-2 12 0-15,-11 12-2 16,-13 7 4-16,0 0-4 15,0 0 0-15,13 7-25 16,-3 18 21-16,-3 5 5 16,6 1 1-16,-7-9-3 0,1-8 7 15,0-3-4 1,3-9 0-16,-10-2 7 0,0 0-3 16,0 0-1-16,0 0 4 15,0-8 10-15,0-11-13 16,-24 0-4-16,5 2 0 15,2 7 7-15,-3 3-15 16,14 7 8-16,-11 0-14 16,4 0 8-16,-17 31 6 15,-3 13 6-15,-3 3-6 16,12 6 4-16,18-8-10 16,6-9 4-16,0-8 2 15,23-12-6-15,13-13 10 16,4-3-4-16,-4 0 14 0,-6-14-13 15,7-21 20-15,6-12-1 16,-10-11 8-16,3-8 0 16,-13-3-16-16,-3-2 12 15,-20 2 3-15,0 9-21 16,0 13 23-16,0 14-19 16,-13 16-8-16,6 12 9 15,-3 5-11-15,10 0-7 16,-6 0 5-16,-8 32-8 15,8 21 10-15,-7 10 0 16,13 3 1-16,0 3-3 16,0-3 3-16,0 0-1 15,13-8 0-15,13-9-12 0,4-8-34 16,6-18-99-16,14-12-114 16,6-11-213-16</inkml:trace>
  <inkml:trace contextRef="#ctx0" brushRef="#br0" timeOffset="450">2358 275 653 0,'0'0'120'15,"0"0"15"-15,0 0 15 16,0 0-68-16,0 0-36 0,0 0-32 15,0 0-11-15,122-38 0 16,-85 74-3-16,-4 8 0 16,-17 8 0-16,-2 0 8 15,-14 9-7-15,0 2 0 16,-14-3 7-16,-29 7-4 16,-6-7-4-16,-11-8 0 15,4-13 3-15,20-17 6 16,9-17-9-16,4-5 8 15,16-2-3-15,7-32 22 16,0-11 5-16,0-9 12 16,0 8 0-16,7 7-29 15,3 18 10-15,3 9 4 16,-13 9-18-16,7 3-7 0,13 0-4 16,9 17-9-16,8 16-1 15,6 0 13-15,-7 0-3 16,-9 3 0-16,9 0-1 15,-6-9-1-15,3 1-50 16,17-12-84-16,9-13-70 16,-3-3-150-16</inkml:trace>
  <inkml:trace contextRef="#ctx0" brushRef="#br0" timeOffset="764">2963 108 669 0,'0'0'199'0,"0"0"-60"0,0 0 19 16,0 0 9-16,0 0-92 16,0 0-11-16,-69-99-42 15,69 99-19-15,-13 14-3 16,3 33-15-16,-10 24 15 15,-10 13 0-15,23 5 6 16,1 7-1-16,-1 4-5 16,7 1 1-16,0 1 3 15,0-9 3-15,13-7-7 0,17-20 0 16,7-17-30 0,6-16-115-16,-4-20-70 0,21-13-39 15,-4 0-160-15</inkml:trace>
  <inkml:trace contextRef="#ctx0" brushRef="#br0" timeOffset="1433">3135 754 450 0,'0'0'208'16,"0"0"-118"-16,0 0 80 16,0 0-71-16,-56-162-5 15,56 139-15-15,0 13-19 16,0 1-1-16,0 4-26 0,0 2-17 15,0 3-7 1,30 0-9-16,-4 0 0 0,11 19-5 16,-8 9 5-16,-9 8-1 15,-6 5 1-15,-5 0 0 16,-2-2-5-16,-7-6 6 16,7-11-1-16,-7-9 5 15,0-10-5-15,6-3 0 16,-6 0 10-16,0 0-6 15,7-3 23-15,-7-17 18 16,13-17-13-16,4-7-11 16,-4 0-14-16,10-3-1 15,-10 6 1-15,1 10 4 16,-1 15-5-16,-3 8-5 0,-10 8 4 16,0 0-10-16,0 0 2 15,6 11-16-15,1 21 11 16,0 8 8-16,-1-2-2 15,1-2 2-15,-7-12 0 16,10-10-1-16,-4-8 6 16,1-6-5-16,-7 0 7 15,7 0-6-15,16-14 15 16,-10-16-15-16,7-12 3 16,10 0 0-16,-11 7 0 0,5 0-4 15,-11 10 8 1,-7 11 0-16,1 6 0 0,-7 5-8 15,0 3 4-15,0 0-9 16,0 0-11-16,10 22 16 16,3 3-9-16,0-3 14 15,4-1-5-15,-4-1 0 16,0-6 2-16,1 0-9 16,-5-9 6-16,11-2-9 15,3-3 10-15,4 0-46 16,16-16-2-16,7-15-41 15,-21-2-116-15,-22 2-89 16,-7 1-559-16</inkml:trace>
  <inkml:trace contextRef="#ctx0" brushRef="#br0" timeOffset="1718">3734 66 555 0,'0'0'306'0,"0"0"-198"16,0 0 51-16,0 0-16 15,0 0-47-15,0 0-52 16,0-66 9-16,0 66-31 16,0 0-13-16,7 0-9 15,16 17 0-15,6 24 0 16,21 22 2-16,6 26 5 0,7 7-4 15,3 8-3-15,-16 6 0 16,-30-5 3-16,-20 5 4 16,-37 0-14-16,-75-14-1 15,-73-8-340-15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05T12:01:59.164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20 170 732 0,'0'0'311'0,"0"0"-158"16,0 0 1-16,0 0-27 15,0 0-60-15,0 0-19 16,-20-132-13-16,20 132-26 15,0 0 21-15,0 0-30 16,0 14 0-16,27 30 0 16,2 18 7-16,14 13 0 15,-6 4-7-15,-1 4 8 16,-9-9-2-16,-11-7-6 16,4-12 0-16,0-14 8 15,-10-14-1-15,-4-13-7 0,1-11 0 16,0-3 4-1,-7 0 9-15,0 0-12 0,0-25 20 16,6-15 23-16,1-22-40 16,16-23 17-16,-3-12-15 15,10-7 2-15,-1 11 3 16,-15 21-11-16,5 20 0 16,-9 23 0-16,4 14 5 15,-14 13-5-15,0 2 0 16,0 0-23-16,0 2-3 15,0 34-77-15,0 14-28 16,0 15-94-16,0 12-259 0</inkml:trace>
  <inkml:trace contextRef="#ctx0" brushRef="#br0" timeOffset="511">705 406 695 0,'0'0'264'16,"0"0"-129"-16,0 0 10 15,0 0-11-15,0 0-83 16,0 0-35-16,29-63 13 16,21 60-25-16,13 0 9 15,10 1-3-15,6 2-7 16,-3 0 12-16,3 0-10 0,1-3 2 15,-11-8 12-15,-3 0-16 16,-29-6 5-16,-11 6 6 16,-19-5-12-16,-7-1 23 15,0 5-23-15,0-8 1 16,-27 5 4-16,-9-1-2 16,-7 5-2-16,0 0-3 15,0 5 12-15,7 1-13 16,9 3 1-16,21-2 0 15,6 2-4-15,0 2 9 16,0 0-5-16,0 0 0 16,0 0-18-16,13 0 14 0,23 17 3 15,7 4 1-15,13 4 5 16,-6 5 3-16,-7 4-8 16,0 2 0-16,-17-1 8 15,-2-2-2-15,-18-6-6 16,-6-4 0-16,0 4-10 15,-49 1 10-15,-31 4-3 16,-12 4-59-16,-1 2-117 16,0-2-223-16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05T12:02:03.463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19 188 721 0,'0'0'299'0,"0"0"-110"16,0 0-43-16,0 0-34 0,0 0-23 15,0 0-64-15,0 0 30 16,0 0-33-16,0-17-12 16,0 17 23-16,0 0-24 15,0 0-4-15,0 0-4 16,0 0 14-16,0 0-22 16,0 0 7-16,0 0 0 15,0 14-10-15,0 8 12 16,0 0-2-16,0 0 0 15,23 6 7-15,20-1-12 16,-3 0 5-16,3 1 0 16,0-3-8-16,-13 3 15 15,0-1-7-15,-10 2 0 0,3 5 8 16,-23-1-10-16,0 5 2 16,0-6 0-16,0-1-3 15,-23-3 11-15,-7-11-8 16,-3-3 0-16,3-6 18 15,-13-6-17-15,13-2-1 16,-3 0-3-16,-3 0-9 16,13-14-36-16,3-7-21 15,13-13-45-15,7-12-139 16,0-9-56-16,43 0-275 16</inkml:trace>
  <inkml:trace contextRef="#ctx0" brushRef="#br0" timeOffset="199">142 194 498 0,'0'0'342'16,"0"0"-161"-16,0 0 4 15,0 0-87-15,0 0 1 16,79-150-51-16,-46 131-30 16,10 8 6-16,7 3-22 15,16 8-2-15,3 0 0 16,4 0-16-16,-17 19-53 15,-26 10-263-15,-30 3-659 16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05T12:02:04.796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271 309 893 0,'0'0'249'0,"0"0"-85"16,0 0-47-16,0 0-2 16,0 0-62-16,0 0-34 15,0-31 16-15,0 31-27 0,0 0-8 16,0 20 1-16,-13 15 11 16,-17 18-3-16,4 4-8 15,-10 4 4-15,-1 5 8 16,-6-9-4-16,7-4-5 15,9-15-4-15,11-14 12 16,9-14-11-16,7-10-1 16,0 0 0-16,0 0 6 15,0-3 1-15,0-28 15 16,30-18 12-16,13-15-33 16,13-15 24-16,-6-12-25 0,6-8 3 15,-3 1 2 1,-3 9 1-16,-7 18-6 0,-24 26 0 15,5 21 14 1,-24 16-20-16,0 8 6 0,6 0-10 16,7 11-1-16,1 27-5 15,15 20 16-15,-9 5 0 16,3 9 8-16,-3 2-13 16,3-5 5-16,-3-3 0 15,10-11-5-15,6-9 5 16,-9-11-3-16,3-12-41 15,-11-7-89-15,-9-10 0 16,-3-6-142-16,-7 0-70 16,-7 0-451-16</inkml:trace>
  <inkml:trace contextRef="#ctx0" brushRef="#br0" timeOffset="180">116 597 462 0,'0'0'427'0,"0"0"-265"15,0 0 17-15,0 0-73 16,0 0-71-16,0 0 20 16,327-74-26-16,-184 60-5 15,-1 3-24-15,-33 6-1 16,-46 5-123-16,-57 0-314 16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05T12:02:07.016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166 118 643 0,'0'0'173'16,"0"0"-54"-16,0 0 3 15,0 0-40-15,0 0 4 16,0 0-28-16,-166 8-21 16,160-8 26-16,6 0-46 15,0 0 8-15,0 3-25 16,6-1 5-16,37-2-5 15,13 3 15-15,17-3-12 16,-3 0 23-16,2 0-18 16,-15 0 23-16,-8 0 6 15,-6 0-33-15,-6-5 30 0,-11-4-18 16,-3 1-13-16,-16 0 34 16,-7 3-37-16,0-7 15 15,0 4-12-15,0-6 10 16,-20 0-3-16,-16 3-10 15,-1 0 0-15,1 6-7 16,-7 0 11-16,16 2-4 16,11 0 0-16,9 3 11 15,1-3-14-15,6 1 3 16,0 2 0-16,0-4-7 16,0 4 7-16,0-2 0 15,13 2-3-15,17 0 9 16,-1 0-9-16,-2 0 3 0,3 11 0 15,-1 8-10-15,-2 6 15 16,-14 0-5-16,17-1 0 16,-17 1 14-16,-3-2-18 15,-3-2 4-15,-7-2 0 16,0-2-7-16,-17 5 11 16,-26 0-8-16,-13 0-4 15,13-4-83-15,0 6-33 16,10-8-149-16,23 3-316 15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05T12:02:07.565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0 93 750 0,'0'0'209'0,"0"0"-144"15,0 0 46-15,0 0 8 16,0 0-84-16,0 0-4 16,112-93 3-16,-82 93-32 15,-3 0 25-15,2 0-27 0,8 0 2 16,-4 13-2-16,-3 3 0 15,6 6 0-15,-9 6 0 16,-4-3 13-16,-17 0-19 16,-6 2 6-16,0 3 0 15,-36 6 0-15,-27-1 2 16,-10-7 3-16,-3-5 2 16,33-12 5-16,13-9-5 15,17-2-7-15,13 0 6 16,0 0-5-16,0 0-1 15,13 0 0-15,17 0 0 16,20 0 7-16,6 0-1 0,7 0-6 16,3 5 2-1,-3 12-1-15,-7 2 5 0,-3 6-6 16,-3 2 0-16,-24 1 13 16,-9 5 1-16,-17-5-7 15,0-1-6-15,-37-5 31 16,-29-11-27-16,-3-3 13 15,3-8-7-15,3 0-1 16,0 0-1-16,-3-19-9 16,9-11-57-16,8-8-100 15,19-9-209-15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05T12:02:08.840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43 315 888 0,'0'0'241'0,"0"0"-75"0,0 0-54 15,0 0 6 1,0 0-70-16,0 0-6 0,-43-128 1 16,43 128-40-16,0 0 34 15,0 0-37-15,0 1 0 16,0 35-14-16,7 13 20 16,6 18-6-16,0 7 0 15,-3 0 15-15,10-5-16 16,-13-14 1-16,16-14 0 15,-17-16-4-15,1-14 12 16,0-2-8-16,-7-9 0 16,0 0 10-16,0 0 2 0,0-23-12 15,0-10 1 1,0-11 11-16,0-13-3 0,0-9-3 16,0-12-6-16,0 5 18 15,-7 4-21-15,7 13 3 16,0 15 0-16,0 14-7 15,0 10 12-15,0 6-5 16,0 6 0-16,13 2-14 16,30 3 5-16,7 0 5 15,9 11 4-15,11 22-12 16,-14 8 15-16,-3 8-3 16,-13 7 0-16,-11-4 9 15,-15-2-16-15,-5-6 7 0,-9 0 0 16,0-3-11-1,-23-3 14-15,-26-2-3 0,-14-6 0 16,3-5-49-16,4-6-5 16,20-5-46-16,16-9-72 15,20-5-26-15,7 0-38 16,65-21-28-16,28-24-392 16</inkml:trace>
  <inkml:trace contextRef="#ctx0" brushRef="#br0" timeOffset="261">1025 271 542 0,'0'0'297'0,"0"0"-130"0,0 0 13 16,0 0-44-16,0 0-82 16,0 0-6-16,0-16-48 15,0 48 5-15,0 13 17 16,0 4-14-16,0 3 10 15,7-8-12-15,16-5 8 16,-10-6-10-16,11-11-4 16,-11-8-13-16,-7-9-2 15,1-5-99-15,-7 0-47 16,0 0-54-16,0-5-220 16</inkml:trace>
  <inkml:trace contextRef="#ctx0" brushRef="#br0" timeOffset="609">1068 32 566 0,'0'0'170'0,"0"0"-24"16,0 0-44-16,0 0-7 16,0 0-63-16,0 0-32 15,-92-9 18-15,92 32-13 16,0-4-5-16,0 0 0 15,30 0 16-15,-4-2-15 0,4-4 2 16,6-7-1 0,-9-6 35-16,2 0-10 0,-9 0 20 15,-3-6 16-15,-11-15-21 16,-6-2 11-16,0-1-30 16,0 2-20-16,-29 2 10 15,2 4-7-15,-3 11-6 16,11 5 0-16,2 0-28 15,10 13-47-15,7 23-123 16,0 0-121-16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05T12:02:11.247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0 113 977 0,'0'0'126'0,"0"0"12"16,0 0-23-1,0 0-34-15,0 0-73 0,0 0-7 16,186-108 16-16,-117 108-8 16,-3 0-9-16,-9 23 4 15,-8 12 6-15,-29 11 0 16,-10 4-8-16,-10 2 2 16,-10 3 29-16,-30-8-29 15,-3-6 8-15,-6-5 19 16,12-11-29-16,8-3 28 15,15-8-25-15,8-6 0 16,6-3 1-16,0 4-5 16,20-1-1-16,36 0 1 15,23-5 10-15,27-3-4 0,30 0-7 16,16-5-14-16,-17-13-14 16,-22 13-93-16,-40 5-92 15,-40 0-90-15,-23 9-287 16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05T12:02:11.501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186 96 924 0,'0'0'91'0,"0"0"48"15,0 0 32-15,0 0-103 16,0 0-46-16,0 0-4 16,20-10-18-16,102-1 36 15,20-6-8-15,14-2-24 16,-4 2 6-16,-17 4-10 16,-35 7-31-16,-38 6-113 15,-32 0-139-15,-30 3-84 16</inkml:trace>
  <inkml:trace contextRef="#ctx0" brushRef="#br0" timeOffset="159">0 292 623 0,'0'0'173'0,"0"0"-26"16,0 0-24-16,315 3-5 15,-47-42 5-15,52-13-79 16,11-1-42-16,-27 15-2 15,-69 11-71-15,-76 16-741 16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05T12:02:10.350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86 63 748 0,'0'0'307'0,"0"0"-156"16,0 0 30-16,0 0-50 15,0 0-86-15,0 0 0 16,-76-63-45-16,76 74 5 16,0 36-12-16,6 21 14 15,14 21-7-15,3 15 4 16,-9 11 13-16,-1 15-15 15,-7 7-2-15,-6 1 0 16,0-12-2-16,0-22 9 0,10-29-7 16,4-26 0-16,5-21 4 15,5-17-13-15,5-11 9 16,4 0-7-16,4-14-4 16,12-30 21-16,-6-14-10 15,7-16 0-15,-27-3 8 16,-23-3-5-16,0 4-3 15,-23 1 1-15,-40 12-14 16,-10 8 14-16,4 13-1 16,-4 15 0-16,17 2 6 15,20 12-8-15,16 4 2 16,10 7 0-16,10-1-11 16,0 3 11-16,0-2-7 15,10-4-5-15,33-8-23 16,20-10 32-16,16-10 3 15,7-4 0-15,-10-1 7 16,-10-2 0-16,-23 3-3 0,-16-2 28 16,2 2-24-16,-15 2 36 15,-8 4-20-15,-6 1-14 16,0 7 38-16,0 4-48 16,0 9 18-16,0 8 11 15,0 3-24-15,0 0 8 16,0 0-13-16,0 36 0 15,0 25-14-15,0 18 15 16,0 23-1-16,0 5 0 16,0 9 17-16,0 5-21 0,0 5 4 15,0-2 0-15,0-8-7 16,-13-17 12-16,13-27-5 16,0-23 0-16,0-15-16 15,13-19 11-15,17-7-5 16,0-8 6-16,3 0-9 15,-3-2 24-15,-1-31-11 16,-2-14 0-16,-4-11 11 16,3-14-10-16,-19-10-1 15,-7-4 0-15,0 2 0 16,-20 4 1-16,-29 17-1 16,-8 13 0-16,-2 17-16 15,9 17 9-15,17 7-6 0,3 9-34 16,1 0 4-1,2 12-80-15,11 15-59 0,16-5-134 16,10-11-335-16</inkml:trace>
  <inkml:trace contextRef="#ctx0" brushRef="#br0" timeOffset="476">1065 234 798 0,'0'0'138'0,"0"0"-1"15,0 0 5-15,0 0-30 16,0 0-52-16,0 0-55 16,-43-34-6-16,63 32 1 15,46-1 0-15,17 0 25 16,19-3-11-16,-16 1 12 15,-3 0 2-15,-24 2-26 16,-16-2 36-16,-16 1-19 16,-21 0-9-16,-6 0 40 15,0-1-41-15,0-6 12 16,0 0-7-16,-20-5-2 16,-9-1 3-16,-14 3-15 15,0 1 2-15,0 2-12 16,3 5 16-16,10 0-6 0,17 6 0 15,-4-2 5-15,17 2-9 16,0 0 4-16,0 0 0 16,0 0-21-16,17 0 14 15,26 0 7-15,7 11 0 16,-1 3 9-16,7 5-10 16,1-2 1-16,-8 4 0 15,1 1-10-15,-7 3 15 16,-13 0-5-16,-17 0 0 15,-13-1 6-15,0 3-13 16,0 4 7-16,-27 2 0 16,-32 0-8-16,3 0-26 0,-7 0-78 15,3-3-109 1,11-10-332-16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05T12:02:24.561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13127 267 878 0,'0'0'152'0,"0"0"-17"16,0 0-33-16,-50-154 18 16,50 137-74-16,0 12-28 0,26 5-11 15,34 0 2-15,3 22-9 16,0 28 0-16,-14 13 6 15,-26 16-20-15,-23 12 14 16,-13 6 0-16,-60 1-8 16,-13-1 25-16,0-21-17 15,17-21 0-15,26-24 9 16,20-18-15-16,23-9 6 16,0-4 0-16,0 0-3 15,0 0 23-15,16 0-20 16,41-4 3-16,29-16 17 0,26 0-26 15,10 5 6 1,7 5 0-16,0 7-10 0,-16 3-82 16,-21 0-165-16,-12 0-349 15</inkml:trace>
  <inkml:trace contextRef="#ctx0" brushRef="#br0" timeOffset="451">14344 649 771 0,'0'0'162'16,"0"0"-20"-16,0 0-55 0,49-140 8 15,-32 107-13-15,-10 0-72 16,-7 5 39-16,0 4-41 15,0 4-7-15,0 9 6 16,0 0 2-16,0 6-10 16,-24 5 1-16,5 0-4 15,-1 0-10-15,-3 5 14 16,3 17 0-16,10 6-10 16,10 2 22-16,0 6-12 15,16 5 0-15,34 3 12 0,6 5-23 16,-6-2 11-1,-7-3 0-15,-14-8-6 0,-2-9 18 16,-11-5-12-16,-16-5 0 16,7-8 12-16,-7-2-28 15,0-1 16-15,-23-6 0 16,-40 0-17-16,-23 0-22 16,-6 0-87-16,-1-19-47 15,30-3-46-15,33-6 32 16,30-4 97-16,63-13-145 15</inkml:trace>
  <inkml:trace contextRef="#ctx0" brushRef="#br0" timeOffset="1619">14830 269 482 0,'0'0'188'0,"0"0"-45"0,0 0 14 16,0 0-36-16,0 0-56 15,0 0 34-15,0 0-99 16,-36-85 9-16,16 132 27 15,3 8-20-15,11 8 21 16,-1 1-28-16,7 1 4 16,0 1-3-16,0-2-10 15,23-8 0-15,4-16 4 16,-4-10 1-16,-10-14-10 16,0-7-18-16,-6-9-52 15,-7 0 44-15,0 0 2 16,0-14-17-16,0-16 15 15,-7 0-43-15,-19-6 47 16,-17 0 18-16,6 7-1 0,1 3-12 16,9 10 16-16,11 2 6 15,16 9 11-15,0 2-1 16,0 3-3-16,23 0-7 16,33 0 0-16,30 0 12 15,0 0-12-15,-10 0 0 16,-3 0 21-16,-23-3-10 15,-14-1 13-15,-16 0 6 16,-3-1-23-16,-11 2 48 16,-6 0-29-16,0 1-5 15,0-1-7-15,-6 3-14 16,-31 0 0-16,-19 0-7 0,6 19 7 16,-3 5 7-16,27 4-7 15,3-1 0-15,23-2-10 16,0-6 2-16,0-5 6 15,16-5-8-15,17-3-7 16,4-4 6-16,-7-2 11 16,-4 0 0-16,-3 0-15 15,-16-6 19-15,-1-2-4 16,1 2 0-16,-7 1 7 16,10 5-15-16,-10 0 8 15,7 0-4-15,-1 0-10 16,7 2 9-16,11 15 0 15,2-3 5-15,17-3-58 0,13-11 43 16,10 0-21-16,4 0 36 16,-4-25-9-16,-16-8 27 15,-7-8-18-15,-17-12 34 16,-3-4 6-16,-23-9 62 16,0-5-35-16,-23-7-10 15,-33 7 30-15,-7 10-77 16,7 15 36-16,3 18-16 15,20 18-24-15,10 10 9 16,16 8-15-16,0 41 0 16,7 19-9-16,0 18 26 15,0 5-17-15,30-4 0 16,20-1 10-16,-1-12-25 16,1-14 15-16,0-16-38 0,-14-9 14 15,-3-23-85-15,3-7 17 16,-12-5 18-16,-11 0-52 15,-13-27 45-15,0-8-12 16,-13-10 32-16,-37-1 50 16,0 2-13-16,-3 3 24 15,20 10 35-15,4 7 14 16,22 5 28-16,7 8-52 16,0-1-13-16,7 1 13 15,36 1-10-15,36-1-13 16,14-1-2-16,12 1 12 0,-12 6 0 15,-14-3-10 1,-29 2 12-16,-7 1 55 0,-23 3-49 16,3 2 37-16,-16 0-23 15,-7 0-28-15,0 0-2 16,0 15-4-16,0 15 0 16,0 6 16-16,0 3-2 15,0 0-2-15,0-7-12 16,6 1 17-16,-6-7-19 15,0-5 2-15,0-2-7 16,7-4-6-16,-7-8-180 16,13-7-15-16,-3 0-76 15</inkml:trace>
  <inkml:trace contextRef="#ctx0" brushRef="#br0" timeOffset="1792">16107 96 597 0,'0'0'167'0,"0"0"-13"16,0 0-81-16,0 0 23 16,0 0-51-16,0 0-33 15,-50-96-24-15,50 125 9 16,0 11-30-16,0 13-104 16,0 1-233-16</inkml:trace>
  <inkml:trace contextRef="#ctx0" brushRef="#br0" timeOffset="2829">16513 403 482 0,'0'0'476'15,"0"0"-363"-15,0 0 54 16,0 0-50-16,0 0-52 15,0 0 9-15,-86-134-70 16,80 134 15-16,-17 17-19 16,3 25 9-16,3 9-19 15,17 4 10-15,0 0 0 0,0-6-8 16,23-9 26 0,14-10-18-16,-11-14 0 15,11-13 10-15,-8-3-17 0,-2 0 7 16,3-30 0-16,-11-6 7 15,5-8 12-15,-24-5-19 16,0-1 0-16,0-2 8 16,0 5-12-16,-30 3 4 15,3 8 0-15,-2 9 0 16,-1 10 22-16,10 9-22 16,-10 8 0-16,4 0-2 15,-4 25-20-15,0 22 20 16,17 8 2-16,13 2-9 15,0-5 24-15,30-7-15 16,13-12 0-16,6-9 9 0,8-11-29 16,-1-9 20-16,3-4 0 15,-9 0-9-15,-7-17 21 16,-10-12-12-16,-3-8 0 16,-10 1 9-16,-4 1-17 15,-9 6 8-15,-1 6 0 16,-6 9-3-16,0 11 19 15,0 3-16-15,0 0 0 16,0 5-3-16,7 26-19 16,-7 2 22-16,0 2 0 15,0-4-3-15,7-4 15 16,3-10-12-16,-4-6 0 16,1-7 11-16,6-4-24 0,0 0 13 15,17 0 0 1,0 0-4-16,3-17 23 0,3-3-19 15,1-2 0-15,-8 2 7 16,-9 4-19-16,3 2 12 16,-9 9 0-16,-1 2-7 15,3 3 14-15,-2 0-8 16,-1 14 1-16,-7 10-10 16,1 4-11-16,10-1 19 15,-11-4 2-15,14-4-15 16,3-6 12-16,20-7 1 15,7-6 2-15,6 0 0 16,0-14-15-16,4-18 15 0,-11-13 0 16,-6 1-3-16,-9-5 20 15,-18 2-17-15,-9 6 0 16,-7 2 11-16,0 6-11 16,-7 9 0-16,-16 6 0 15,3 13-6-15,-3 5 14 16,-4 0-8-16,4 15 0 15,10 17 3-15,6 7-21 16,7 2 18-16,0-3 0 16,14 1-8-16,29-3 21 15,0-3-13-15,6-3 0 0,-6-3 3 16,-6-4-14 0,-18-2 11-16,-2-4 0 0,-17 2-6 15,0-2-68-15,-36 2-39 16,-37-2-84-16,3-6-205 15</inkml:trace>
  <inkml:trace contextRef="#ctx0" brushRef="#br0" timeOffset="3043">18445 528 666 0,'0'0'254'16,"0"0"-150"-16,0 0 43 0,0 0-59 16,0 0 1-16,0 0-27 15,-278 185-52-15,192-109 22 16,0 10-32-16,-13 7-17 16,-7 1-267-16</inkml:trace>
  <inkml:trace contextRef="#ctx0" brushRef="#br0" timeOffset="-4932">3770 750 635 0,'0'0'174'16,"0"0"-26"-16,0 0-16 16,0 0-34-16,0 0 24 15,0 0-87-15,0 0-33 16,-50-7 17-16,50 72-14 15,24 14 29-15,-5 7-27 16,5 8 8-16,-5 2-3 16,11-5-12-16,-17-11 0 15,17-20 0-15,-17-25 15 16,-6-15-15-16,0-13 0 16,3-7 13-16,-10 0-2 0,6-31 6 15,7-38 34-15,17-27-17 16,20-20-16-16,-1-5-16 15,1 0-2 1,-7 6 13-16,-7 13-18 0,-9 20 5 16,-4 27 0-16,-16 20-4 15,-1 26 15-15,1 9-16 16,-1 0 5-16,4 13-95 16,10 31 44-16,10 17-119 15,-10 5-27-15,-7 3-89 16,4-7-512-16</inkml:trace>
  <inkml:trace contextRef="#ctx0" brushRef="#br0" timeOffset="-3299">5182 1447 379 0,'0'0'186'0,"0"0"-34"15,0 0 4-15,0 0-14 16,0 0-27-16,0 0-79 16,60-144 39-16,-27 76-2 15,10-12-46-15,0-3 37 16,6 1-51-16,-12 0 9 16,-14 2 18-16,-3 0-32 15,-20 9 12-15,0 10-13 0,0 20 9 16,0 16-5-16,-20 13-11 15,3 12 0-15,4 15-10 16,-17 45 7-16,-3 31 3 16,4 13 0-16,5 10 13 15,18-10-24-15,6-8 11 16,0-11 0-16,0-21-7 16,16-20 21-16,4-20-14 15,-7-18 0-15,4-6 13 16,9 0-20-16,11-36 7 15,6-19 0-15,6-11 4 0,-6 0 15 16,0 11-19 0,-13 16 0-16,-17 20 9 0,1 11-17 15,-8 8 8-15,-6 0 0 16,10 8-11-16,10 28 13 16,-13 8-2-16,16 5 0 15,-10 1 10-15,7-9-22 16,10-9 12-16,-10-9 0 15,3-11-10-15,6-12 27 16,4 0-17-16,10-17 0 16,7-22 11-16,10-10-16 15,-11-6 5-15,-6 1 0 16,0 0-9-16,-10 8 28 16,-3 16-19-16,-17 11 0 15,-6 13 7-15,3 6-29 0,3 0 22 16,0 16 0-16,4 14-17 15,-4 6 30-15,-6-2-13 16,-1-10 0-16,1-9 3 16,-7-10-23-16,7-5 20 15,-7 0 0-15,0 0 1 16,0-9 17-16,0-13-18 16,0-8 0-16,0 0 9 15,0 2-20-15,-14 9 11 16,-6 8 0-16,4 8-8 0,3 3 1 15,-17 0 7 1,3 33 0-16,-16 19 1 0,14 11-17 16,2 7 16-16,17-7 0 15,10-6-13-15,0-13 15 16,0-10-5-16,10-18 2 16,17-8-13-16,9-8-5 15,7-5 19-15,-7-28 0 16,7-6-1-16,-9-2 17 15,-5-3-16-15,-6 6 0 16,-23 5 13-16,0 8-5 16,0 11-8-16,0 9 0 15,0 5 2-15,0 0 6 16,0 0-9-16,0 10 1 16,7 15 0-16,0 0-13 0,13-8 13 15,3-7 0-15,-10-10-10 16,10 0 30-16,-3 0-20 15,23-30 0-15,0-8 15 16,7-4-23-16,-1-1 8 16,-6 4 0-16,-23 3-1 15,-4 9 25-15,-16 5-22 16,0 5-2-16,0 8 20 16,-6 7-29-16,-4 2 9 15,3 0 0-15,7 0-12 16,0 22 12-16,0 17 0 15,0 5 0-15,43 5 3 0,-13 6-23 16,6-2 20-16,-9-2 0 16,3-4-16-16,-10-8 29 15,-11-9-13-15,-9-8 0 16,0-8 5-16,0-3-25 16,-43 0 20-16,-23 0-7 15,-3-2 1-15,-17 4-136 16,30-13-76-16,33 0-169 15</inkml:trace>
  <inkml:trace contextRef="#ctx0" brushRef="#br0" timeOffset="-501">7507 498 228 0,'0'0'681'15,"0"0"-515"-15,0 0-30 16,0 0 5-16,0 0-39 16,0 0-99-16,-49-58 8 15,55 116-11-15,24 22 15 16,-3 19-7-16,2 8-8 16,1 6 0-16,-10 3 2 15,3-12 13-15,-3-16-15 16,-7-20 0-16,-6-26 10 15,3-23-21-15,-10-14 11 16,6-5 0-16,8-11-10 0,-1-38 2 16,10-14-7-16,-16-9 10 15,-7 6-7-15,0 6-5 16,-50 7 9-16,-13 12 5 16,-3 11-18-16,23 8 20 15,0 8 1-15,30 6 0 16,6 1 11-16,7 6-25 15,0 1 14-15,0-3 0 16,0 0-15-16,43-5 18 16,13-1-3-16,24 2 0 15,-11-4 12-15,-3 2-16 16,-23 4 4-16,-16-1 0 16,-21 6 11-16,11 0 5 0,-17 0-7 15,0 0 3 1,7 0 2-16,-1 0-8 0,7 0-6 15,17 20 0-15,7 12-10 16,6 7 25-16,6 7-15 16,-6 4 0-16,0-3 14 15,0-6-21-15,-16-5 7 16,2-6 0-16,-15-8-14 16,-1-8 29-16,-13-6-15 15,0-8 0-15,0 0 9 16,0 0-10-16,-7 0 1 15,-13-11 0-15,-16-11 4 16,16-4 7-16,4-9-11 0,16-3 0 16,0-6 9-16,29-5-29 15,28-1 20-15,9 2 0 16,-3 17-17-16,-7 8 26 16,-13 12-9-16,0 11 0 15,-7 0 3-15,-9 0-18 16,2 3 15-16,-5 11 0 15,-11-1-11-15,0-4 21 16,-6-1-10-16,-7-5 0 16,0-3 10-16,0 0-21 15,0 0 11-15,0 0 0 16,0 0 5-16,0 0 10 16,0-3-15-16,-7-5 0 15,-13-1 10-15,-3 4-25 0,10 3 15 16,-17 2 0-16,4 0-16 15,-4 7 17-15,-7 24-1 16,1 8 0-16,16 7 9 16,7 7-24-16,6 2 15 15,7-5 0-15,0-10-10 16,20-9 6-16,17-18 1 16,-11-13-15-16,10 0 4 15,-6-13 1-15,-3-32 13 16,2-7 0-16,-5-11 5 15,-11 3 16-15,0 2-12 16,-13 8 24-16,0 12-31 0,0 13 39 16,0 11-40-16,0 11 0 15,-7 3 7-15,1 0-4 16,-1 28-4-16,-9 13 0 16,9 15 14-16,7-2-27 15,0-1 13-15,17-7 0 16,16-13-10-16,16-11 27 15,-6-18-17-15,17-4 0 16,3-7 13-16,-1-20-15 16,-12-6 2-16,-7 0 0 15,-13 0-3-15,-24-6 19 16,8 1-16-16,-14 2 0 16,0 3 18-16,0 11-26 0,0 9 8 15,0 7 0-15,0 6-9 16,0 0 12-16,0 0-3 15,10 27 0-15,9 7 8 16,-5 6-25-16,15-4 17 16,1 0 0-16,13-6-9 15,-10-8 18-15,-3-11-9 16,0-8 0-16,3-3 11 16,-3 0-25-16,6-28 14 15,-10-4 0-15,-2-1-8 16,-18 0 24-16,1 0-16 15,-7 3 0-15,0 2 16 0,0 8-31 16,-13 6 15 0,6 7 0-16,0 7-11 0,7 0 8 15,0 0 3-15,0 27 0 16,0 6-10-16,0 3-10 16,20-8-6-16,17-4-25 15,-1-10 47-15,-10-9-27 16,11-5 31-16,-7 0 0 15,13-16 1-15,-10-11-7 16,-4-4 6-16,-9 1 0 16,-3 2-4-16,-4 3 22 15,-13 6-18-15,0 3 0 16,0 11 18-16,0 1-16 0,0 4-2 16,0 0 0-1,0 4-18-15,0 17 18 0,0 9 0 16,0 1 0-16,0-3 9 15,13-8-28-15,17-2 19 16,0-9 0-16,13-9-11 16,-3 0 14-16,32-12-3 15,1-23 0-15,20-13 12 16,-17-4-3-16,-4 0-7 16,-22-6 4-16,-14 3 52 15,-16-2-57-15,-3-1 40 16,-17 6-22-16,0 8-9 15,0 11 11-15,-10 7-21 16,-10 13 0-16,7 11-7 0,-4 2 10 16,-3 5-3-16,7 33 0 15,-10 17 0-15,10 8-5 16,13 4 5-16,0-4 0 16,0-5-11-16,36-9 19 15,4-16-8-15,19-8 0 16,-2-14 1-16,12-11-16 15,4 0 15-15,0-7 0 16,-10-30-9-16,-7-7 25 16,-7-5-16-16,-12-6 0 15,-7-4 14-15,-24-1-18 16,-6-3 4-16,0 2 0 16,0 6 10-16,-13 11 6 15,-17 12-16-15,10 12 0 0,-3 9 14 16,-7 11-32-16,4 0 18 15,-10 33 0-15,-1 28-22 16,11 13 36-16,3 11-14 16,23-3 0-16,0-4 9 15,36-10-29-15,14-15 20 16,12-17-2-16,5-16-18 16,2-13 22-16,17-7-2 15,-13 0 0-15,-10-14 12 16,-14-10-18-16,-12-10 6 15,-14-1 0-15,-10-7-5 0,-13-1 25 16,0 1-20 0,0 5 0-16,-23 8 14 0,-4 12-11 15,11 7-3-15,-4 10 0 16,0 0-16-16,-10 30 15 16,1 20 1-16,2 5 0 15,11 5 11-15,2-4-24 16,14-11 13-16,0-6 0 15,20-12-12-15,33-7 18 16,3-12-6-16,14-8 0 16,3 0 12-16,-11 0-21 15,5-16 9-15,-11-9 0 16,0-3-6-16,-6-2 20 16,-14 0-14-16,0 8 0 15,-16 5 12-15,-3 6-25 0,-4 9 13 16,0 2 0-16,-6 0-15 15,9 0 21-15,-2 2-6 16,-8 13 0-16,1 0-1 16,3 2-15-16,-10 0 16 15,0-7 0-15,0 0-12 16,0-9 25-16,0-1-13 16,0 0 0-16,0 0 17 15,0-7-24-15,0-13 7 16,-10-2 0-16,-10 3-12 0,-3 2 29 15,3 6-17 1,0 9 0-16,-16 2-3 0,-7 0-17 16,0 32 20-16,0 15 0 15,0 8-18-15,30-2 30 16,13-8-12-16,0-8 0 16,0-12-41-16,6-14 34 15,14-11-5-15,10 0 12 16,0-8-8-16,9-22 25 15,4-17-17-15,-6-6 0 16,-1-4 11-16,-6-6 6 16,-17-4-12-16,-6 1-1 15,-7 6 30-15,0 10-18 16,0 20-14-16,0 16 2 0,0 14 17 16,0 0-41-16,-7 32 20 15,0 27 0-15,1 15-16 16,6 6 30-16,0-6-14 15,13-7 0-15,23-10-11 16,7-10 4-16,20-11-102 16,10-6-159-16,26-19-279 15</inkml:trace>
  <inkml:trace contextRef="#ctx0" brushRef="#br0" timeOffset="-7447">158 1166 737 0,'0'0'205'16,"0"0"-42"-16,0 0 9 15,0 0-70-15,0 0-6 16,0 0-59-16,0 0-12 16,7-33 7-16,-7 33-23 15,0 16-2-15,0 37-7 16,0 18 5-16,-30 14 8 16,-6-2-13-16,16-17 0 0,-3-16 3 15,10-16 13-15,6-16-16 16,0-13 0-16,7-5 5 15,0 0-2-15,0 0 0 16,0 0-3-16,0-27 17 16,0-23-2-16,0-21-15 15,27-17 0-15,16-14 2 16,0-2-9-16,0 7 7 16,-7 12 0-16,-6 22 2 15,-10 23 6-15,-14 23-8 16,-6 14 0-16,0 3-3 0,7 8-5 15,16 35-10 1,-3 26 18-16,-3 16-8 0,2 18 14 16,-5-5-11-16,2-1 5 15,11-18-50-15,-4-21-3 16,-3-14-72-16,3-16-84 16,-10-16 54-16,0-5-82 15,-13-7-63-15</inkml:trace>
  <inkml:trace contextRef="#ctx0" brushRef="#br0" timeOffset="-6150">122 1378 193 0,'0'0'149'0,"0"0"-13"16,0 0-29-16,0 0 10 16,0 0-9-16,0 0-108 0,-122-27 11 15,201 27 4-15,33-6 35 16,24-19 48-16,16-13-9 15,4-11-17-15,-8-6 13 16,-5-1-55-16,-28 1 27 16,-22 8-19-16,-30 4-29 15,-14 9 32-15,-25 9-19 16,-18 9 16-16,-6 8 20 16,0 0-35-16,-6 2 8 15,-18 4-4-15,11 2-22 16,0 0 15-16,-10 21-20 15,10 37 0-15,-1 25-3 0,14 24 16 16,0 11-13-16,0 11 0 16,0 0 8-16,7-7-15 15,6-6 7-15,10-21 0 16,-9-20-4-16,-1-26-26 16,3-24 19-16,-2-14 9 15,12-11-7-15,4 0 5 16,6-24 5-16,1-23-1 15,-11-6 10-15,-3-5-2 16,-23 3-8-16,0-5 0 16,-23 2-12-16,-33-2 8 15,-7 5-11-15,-10 5 5 16,10 15 0-16,20 10-8 16,14 11 18-16,15 6 0 15,14 2 2-15,0 0-11 0,0-2-10 16,50-5 18-16,13-15-17 15,23-5 30-15,6-11-12 16,1-8 0-16,-14 0 12 16,-16-1-15-16,-20 4 7 15,-13 5-4-15,-23 5 47 16,-7 6-43-16,0 3 25 16,0 3-16-16,-20 8-10 15,-3 8 16-15,9 5-19 16,8 6 0-16,6 0-2 0,-10 25 0 15,3 35 2 1,-6 22 0-16,13 20 7 0,0 5-10 16,0-10 3-16,13-12 0 15,24-22-8-15,6-22-8 16,-7-15-14-16,-10-16-25 16,-9-10-26-16,-4 0 9 15,-13-8-12-15,0-27-22 16,0-4 27-16,-13-5 7 15,-30 0 31-15,-13 6 8 16,-17 2 25-16,10 9 7 16,4 10 1-16,26 6 0 15,9 8 28-15,24 0-18 16,0 3 5-16,7 0-15 16,72-6 0-16,14-7 22 0,19-5-10 15,4-6 14 1,-23 3 40-16,-20-2-44 0,-34 7 41 15,-16 5 5-15,-9 3-6 16,-8 2 8-16,-6 5-36 16,0 1 3-16,0-4 20 15,0 1-49-15,0 1 11 16,0 2-19-16,-6 0-15 16,-8 0 9-16,1 0-7 15,-10 24 13-15,16 23 4 16,1 13 9-16,6 12-13 15,0-1 0-15,0-5 8 0,20-11-16 16,9-13 8-16,1-18 0 16,-3-10-10-16,-4-14 19 15,3 0-9-15,4-27 16 16,6-21-13-16,7-14 8 16,-16-2-8-16,-4-1-3 15,-3 2 9-15,-7 12 10 16,4 11-19-16,-17 11 0 15,13 16 8-15,-6 10-16 16,9 3 8-16,11 0 0 16,9 25-14-16,7 17 10 15,0 7 1-15,-17 3 3 16,4-2 0-16,0-9-10 0,-10-14 10 16,9-7 0-16,-2-15-3 15,-4-5-27-15,13 0-18 16,-2 0-7-16,2-19-51 15,-6-11-17-15,-4-6-128 16,-9-6-210-16</inkml:trace>
  <inkml:trace contextRef="#ctx0" brushRef="#br0" timeOffset="4366">1240 2558 587 0,'0'0'208'0,"0"0"-47"16,0 0-47-16,0 0 9 16,0 0-37-16,0 0-30 15,16-58 5-15,-16 58-56 16,0 16 10-16,0 26 22 0,-29 10-29 16,-8 9 45-16,1 2-50 15,-14 3 1-15,7-1 9 16,10-6 5-16,3-18-18 15,17-14 0-15,3-19 9 16,10-8-8-16,0 0-1 16,0 0 0-16,0-33 27 15,0-26-16-15,23-27-9 16,34-19-2-16,15-10 11 16,14-9-21-16,-16 3 10 15,3 14 0-15,-30 27-3 16,-17 33 19-16,-9 28-16 15,-11 19 0-15,7 8-17 0,-6 50 2 16,0 33 8-16,-7 18 7 16,0 12-11-16,0-13 27 15,23-9-16-15,3-17 0 16,4-13 8-16,6-14-23 16,-9-11 15-16,-4-13-77 15,-16-16-6-15,-1-11-97 16,-6-4 62-16,0-14 18 15,0-22-138-15,-26-2 15 16,-34 2-5-16,-9 3 64 16,-30 11 34-16,-11 3 130 15,5 5 72-15,12 3 44 16,20 0-15-16,40 2 64 0,17 4-44 16,16-3-5-16,43-6-66 15,66-2-23-15,46-12 36 16,37-2 10-16,10 5-50 15,-17 9 2-15,-23 10-25 16,-26 6-7-16,-1 0-93 16,-12 0-373-16</inkml:trace>
  <inkml:trace contextRef="#ctx0" brushRef="#br0" timeOffset="5481">3515 2511 648 0,'0'0'216'0,"0"0"-98"0,0 0 23 16,0 0-57-16,0 0 3 16,-129-149-1-16,110 149-75 15,-5 0 27-15,-2 0-38 16,-10 39 17-16,6 11-29 15,0 10 12-15,17 9 0 16,13-4-3-16,0 2 21 16,0-8-18-16,36-20 0 15,14-10 0-15,13-19-17 16,9-10 17-16,21 0 0 0,6-30 0 16,17-18 17-16,-10-11-14 15,0-4-3-15,-20 0 11 16,-7-1-15-16,-16 9 4 15,-20 13 0-15,-13 15 1 16,-11 14 14-16,-9 9-15 16,4 4 0-16,-8 4-7 15,7 25-11-15,-6 10 14 16,3-1 4-16,-3-2-5 16,6-12 22-16,-7-9-17 15,-6-10 0-15,7-5 1 16,-7 0-3-16,0 0 4 15,0-2-2-15,0-21 2 16,-20-1 12-16,-10-1-14 0,4 0 0 16,-10 4 8-16,6 6-22 15,-3 4 14-15,-4 11 0 16,8 0-8-16,-14 6 9 16,6 35-1-16,11 14 0 15,9 6 5-15,17 2-19 16,0-10 14-16,37-10 0 15,12-12-6-15,-6-9 15 16,-6-14-24-16,-8-8 12 16,-2 0-1-16,3-11-9 15,-1-15 13-15,-2-14 0 16,3-4 3-16,-17 0 17 16,0 0-20-16,-3 8 6 0,-10 8 1 15,0 12 17-15,0 11-22 16,0 5-2-16,0 0 0 15,0 0-5-15,-17 27 5 16,11 12 0-16,6 5 9 16,0-3-19-16,6-6 10 15,31-4 0-15,12-12 1 16,1-5 16-16,-7-6-17 16,7-5 0-16,-1-3 4 15,11 0-2-15,-21-14-2 16,14-13 0-16,-26-1 4 15,3-5 15-15,-11 9-19 16,-12 1 0-16,-7 10 8 0,10 7-6 16,-10 6-2-16,0 0-2 15,0 0-9-15,0 17 5 16,7 10 6-16,-1 1 0 16,7-3 4-16,4-4-13 15,-10-4 9-15,12-6 0 16,-12-3-3-16,10-5 22 15,2-3-19-15,5 0 0 16,9-17 13-16,10-13-14 16,0-3 1-16,0 3 0 15,-7 8-9-15,0 5 25 16,-16 12-16-16,-7 5 0 0,4 0 0 16,3 0-22-16,-4 19 22 15,-2 6 0-15,-8 5-13 16,1 1 28-16,-7 1-34 15,0 1 6-15,6-3-196 16,24-10-90-16,20-9-566 16</inkml:trace>
  <inkml:trace contextRef="#ctx0" brushRef="#br0" timeOffset="5985">6204 2610 784 0,'0'0'98'0,"0"0"32"16,0 0-37-16,0 0 14 15,113-151-15-15,-77 117-81 16,-9-1 40-16,2 5-24 15,-6 2-26-15,-16 3 50 16,-7 4-50-16,0 1 5 16,0 9-4-16,0 6 15 15,-7 5-22-15,-16 0 5 0,-6 0-2 16,9 11-13 0,6 16 15-16,-2 3 0 0,16 3-7 15,0 1 22-15,23-2-15 16,13-1 0-16,7-1 4 15,7-3-15-15,13 2 11 16,-7-3 0-16,10 0-5 16,-9-2 22-16,-21-5-17 15,-10-5 0-15,-9-3 0 16,-17-3-11-16,0-2 11 16,-30 2 0-16,-26-3-2 15,-10 1 17-15,10-6-15 16,6 0 0-16,0 0-42 0,14 0-29 15,0-8-54 1,22-14-42-16,14-11 20 0,0-17-291 16</inkml:trace>
  <inkml:trace contextRef="#ctx0" brushRef="#br0" timeOffset="7170">6972 2032 688 0,'0'0'237'16,"0"0"-59"-16,0 0 0 15,0 0-81-15,0 0 9 16,0 0-65-16,-43-129-14 0,43 129-16 16,0 22 4-16,0 28-15 15,0 24 0-15,16 17 6 16,4 0-10-16,16 2 4 15,1-8 0-15,-11-11-2 16,11-16 23-16,-14-13-36 16,-3-21 15-16,-14-10-56 15,1-12 33-15,-7-2-38 16,0-6 42-16,0-28-2 16,0-17-67-16,-20-4 78 15,-16 3-15-15,-1 0 21 16,4 11-13-16,-10 11 17 15,13 8 0-15,17 10 3 0,6 12 14 16,7 0-17 0,27 0 0-16,52 12 0 0,57 2 4 15,56-12 0-15,43-2 10 16,-7 0 52-16,-26 0-65 16,-83 0 34-16,-53 0-15 15,-46 0-11-15,-14 0 37 16,-6 0-42-16,0 0 6 15,-6 0 23-15,-31 0-30 16,-26 6 16-16,-23 2-19 16,7 5 1-16,16 2-9 15,20-2 8-15,13 3 0 0,17-1-6 16,7 1 19 0,6 4-13-16,0 1 0 0,6 2 4 15,31-5-16-15,-1-1 12 16,14-6 0-16,-1-8 0 15,-6-3 22-15,0 0-19 16,-10 0-3-16,-3-9 0 16,0-7-2-16,-10-6 3 15,-14-3-1-15,1 0 3 16,-7 1 14-16,0 4-17 16,0 7 0-16,-13 2 3 15,-1 8-12-15,14 3 9 16,0 0 0-16,0 14-8 15,0 19 13-15,0 2-5 0,0-2 0 16,14 1 6-16,9-7-15 16,-3-5 9-16,9-6 0 15,14-5-1-15,0-11 17 16,7 0-12-16,6 0-4 16,0-16 0-16,1-8 3 15,-14 2-3-15,-7-1 0 16,0 4 0-16,-16 5 21 15,-3 3-21-15,-11 9 0 16,1 2 1-16,0 0-17 16,-1 0 16-16,24 0 0 15,-10 5-11-15,16 15 22 16,-6-2-11-16,-4 2 0 0,17-1 1 16,-13-6-10-16,7-7 9 15,-1-6 0-15,-10 0 0 16,17 0 22-16,-6-19-21 15,12-12-1-15,1-7 5 16,-7-9-8-16,-13-8 15 16,-10-2-12-16,-14-9 14 15,-6-2 3-15,0 6-4 16,-13 10-13-16,-10 17 6 16,10 16 1-16,6 13-7 15,7 6 0-15,-7 8-3 16,-6 41-1-16,3 17 4 15,-3 14 0-15,6 0 1 16,7-6-10-16,0-8 9 16,14-10 0-16,22-12-3 0,-6-14-65 15,-4-11 23-15,-3-8-53 16,-9-11-96-16,-8 0 7 16,-6 0-47-16,0-11-178 15</inkml:trace>
  <inkml:trace contextRef="#ctx0" brushRef="#br0" timeOffset="7312">9006 2401 404 0,'0'0'221'16,"0"0"-71"-16,0 0-22 15,0 0-36-15,0 0-65 0,0 0-20 16,198-71 16 0,-112 63-23-16,-30 8-6 0,-26 0-11 15,-4 0-318-15</inkml:trace>
  <inkml:trace contextRef="#ctx0" brushRef="#br0" timeOffset="8407">11185 1647 793 0,'0'0'190'0,"0"0"-51"16,0 0-4-16,0 0-50 16,0 0 2-16,0 0-52 15,-119-120-31-15,103 169 1 16,-4 25 3-16,0 14-8 0,3 8 2 16,4 3 18-1,7-8-20-15,6-6 0 0,0-17 3 16,0-14-8-16,0-22 7 15,0-12-2-15,0-12 0 16,0-8-35-16,0 0 14 16,0-5-15-16,0-35-35 15,0-6 60-15,-30-6-13 16,-20 0 21-16,1 5-1 16,-1 11-2-16,14 9 1 15,6 10 5-15,17 9 0 16,6 3-16-16,7 5 15 15,0 0-4-15,0 0 1 0,7 24 1 16,36 1-4 0,6-3 7-16,24-6 0 0,-10-10-8 15,16-6 23-15,-9 0-15 16,2-6 2-16,-15-21 11 16,-8-9 1-16,-12-7 8 15,-14-2 6-15,-17-1 39 16,-6 7-50-16,0 4 10 15,0 10 14-15,-23 5-40 16,3 12 27-16,4 8-28 16,3 0 6-16,-1 13-24 15,1 29 20-15,-3 18-2 0,2 7 0 16,8 1 12 0,6 3-14-16,0-10 2 0,0-6 0 15,0-11-8-15,20-13 13 16,-4-12-5-16,-3-8 0 15,14-9 6-15,9-2-8 16,14 0 2-16,9-17 0 16,-2-4 1-16,-14-2 2 15,0 10-3-15,-17 1 0 16,-3 11 0-16,-3 1-12 16,-3 0 6-16,2 0-17 15,1 10 10-15,3 6-5 16,-9-2 4-16,2-2 13 0,4-9-22 15,-7-3 11 1,17 0 12-16,0 0 0 0,-4-23 1 16,4-4 3-16,-4-6-4 15,-9 3 0-15,-17-1 13 16,0 4-16-16,0 2 3 16,-17 6 0-16,-9 5-5 15,3 6 5-15,-4 8 0 16,-2 0 0-16,-8 30-6 15,11 20 6-15,9 2 0 16,11-1 0-16,6-3-7 16,6-10 13-16,37-7-6 15,7-9 0-15,9-8-18 16,-2-9-40-16,-8-5-213 0,-12 0-211 16</inkml:trace>
  <inkml:trace contextRef="#ctx0" brushRef="#br0" timeOffset="10846">13090 1872 755 0,'0'0'185'0,"0"0"-74"15,0 0 50-15,0 0-35 16,0 0-47-16,0 0 5 16,-112-109-82-16,112 122 5 15,0 34-7-15,0 22 18 16,0 22-10-16,0 8-8 15,0 11 3-15,0 5 6 16,0 1-4-16,13-4-5 16,-6-4 0-16,-7-5 20 15,0-14-24-15,0-9 4 16,0-19 0-16,0-20-8 16,0-19 10-16,0-14-2 0,0-8 0 15,0 0 18-15,-37-8-21 16,-26-22 3-16,-9-14-23 15,-4-11 19-15,9-9-51 16,18-10 26-16,42-2 20 16,7-7-43-16,37 4 51 15,62-4-19-15,7 2 17 16,16 5-17-16,-3 4 20 16,-3 10 0-16,-17 8-2 15,-13 8 21-15,-13 10-19 16,-17 4 0-16,-13 4 0 15,-7 5 31-15,-16 5-29 16,-7 1 9-16,-6 6 7 0,3 2-3 16,-10 5 3-1,0-2-18-15,0 0 0 0,0 6 6 16,0-3-6-16,0 3 0 16,-10 0 0-16,-16 3 7 15,-4 24-11-15,3 7 4 16,11 7 0-16,16-2-8 15,0 1 13-15,0 0-5 16,0-13 0-16,36-3 10 16,14-6-17-16,-7-17 7 15,13-1 0-15,-13 0-4 16,-7-8 12-16,1-19-8 0,-24-3 0 16,-6-6 18-16,-7-3-18 15,0-2 0-15,-7-2 0 16,-36 1-6-16,0 9 9 15,-7 5-3-15,14 12 0 16,-7 8 5-16,17 8-13 16,-4 0 8-16,10 30 0 15,4 16-13-15,16 5 13 16,0 4 0-16,23-7 0 16,33-6 11-16,10-12-23 15,3-11 12-15,-2-10 0 16,-11-9-16-16,0 0 21 15,-13-9-5-15,7-16 0 0,-14-7 16 16,0-2-21-16,-16 2 5 16,-6-1 0-16,-14 8-2 15,0 3 11-15,0 8-9 16,-14 3 0-16,1 5 19 16,6 6-26-16,-2 0 7 15,9 20 0-15,0 19-16 16,0 7 20-16,0 3-4 15,0-2 0-15,23-8 14 16,-3-9-18-16,9-5 4 16,1-11 0-16,-3-9-21 15,2-5 20-15,-2 0 1 16,3-5 0-16,-1-20 15 16,-9-5-17-16,-7 0 2 0,-13-4 0 15,0 2-8-15,0 4 18 16,0 6-10-16,0 9 0 15,0 7 12-15,0 6-24 16,0 0 12-16,0 2 0 16,0 26-21-16,10 5 25 15,10 3-4-15,3-3 0 16,-3 0 12-16,3-8-17 16,-3-9 5-16,10-2 0 15,-10-12-14-15,9-2 19 16,-2 0-5-16,9 0 0 0,7-22 17 15,-6-3-21 1,-1-5 4-16,-9 3 0 0,2-3-8 16,-2 7 14-16,-4 4-6 15,-16 11 0-15,16 5 11 16,-10 3-21-16,7 0 10 16,10 6 0-16,-11 16-20 15,-2 3 24-15,3-3-4 16,-14 3 0-16,11-6 6 15,-4-6-10-15,0-1 4 16,4-7 0-16,-4-5-11 16,7 0 17-16,3 0-6 15,4-14 0-15,-4-13 20 16,-3 2-24-16,3-3 4 0,-10 3 0 16,-6 6-11-16,-1 8 18 15,4 6-7-15,-10 0 0 16,0 5 12-16,0 0-19 15,0 0 7-15,0 0-1 16,7 16-18-16,6 8 19 16,0 1 0-16,-3-3 0 15,3-8 12-15,-6-3-20 16,0-8 8-16,-1-3 0 16,4 0-6-16,3 0 7 15,1 0-1-15,15-5 0 16,-2-15 15-16,9-2-19 15,1 0 4-15,-1 3 0 0,0 0-8 16,-3 8 13-16,-3 5-5 16,0 6 0-16,-10 0 7 15,0 0-18-15,16 9 11 16,-13 7 0-16,-3-3-9 16,10-4 13-16,-4-1-4 15,11-8 0-15,6 0 8 16,6 0-14-16,7-14 6 15,-13-13 0-15,0-3-5 16,-13-4 11-16,-17-1-6 16,-6-6 0-16,3 2 18 15,-10 5-17-15,0 10-1 0,0 8 0 16,0 8-7-16,-23 8 9 16,-7 0-2-16,4 2 0 15,-11 32 3-15,7 6-6 16,17 5 3-16,7-7 0 15,6-2-13-15,0-9 13 16,36-4 0-16,7-7-2 16,7-13 8-16,-7-3-14 15,6 0 8-15,-6-11 0 16,7-11-5-16,-14 0 13 16,-9-3-8-16,2-3 0 15,-9 7 13-15,-10 3-17 16,3 8 4-16,-13 4 0 15,0 6-8-15,7 0 8 16,13 0 0-16,-4 0 0 0,27 0 9 16,-10 0-17-16,34 0 8 15,2 0 0-15,4 0-4 16,0-14 12-16,-17-7-8 16,-13-1 0-16,0-3 9 15,-23 3-3-15,-7 0-5 16,-3 3 6-16,-10 5 46 15,0 3-50-15,0 8 25 16,0 3-28-16,-17 0 20 16,-26 14-31-16,0 30 11 0,-13 14 0 15,13 10-4 1,0 4 12-16,0 8-8 0,10-1 0 16,-3 7 13-16,6 5-21 15,17 4 8-15,13 5 0 16,0 1-6-16,36-10 16 15,-3-7-10-15,3-22 0 16,-6-18 12-16,-17-19-13 16,-13-17 1-16,0-5 0 15,0-3 15-15,-13 0-6 16,-43-28 8-16,-47-13-17 16,-9-7 16-16,-10-6-26 15,9-1 10-15,14 3-29 16,39 5 16-16,34 6-87 15,26 2 12-15,63-2-169 16,102-11-331-16</inkml:trace>
  <inkml:trace contextRef="#ctx0" brushRef="#br0" timeOffset="11021">17654 1937 722 0,'0'0'305'15,"0"0"-192"-15,0 0 27 16,0 0-12-16,-158-141-116 16,158 141-3-16,0 14-18 15,0 22-167-15,16 0-153 0</inkml:trace>
  <inkml:trace contextRef="#ctx0" brushRef="#br0" timeOffset="11946">12806 1523 466 0,'0'0'154'16,"0"0"-38"-16,0 0 11 16,0 0-73-16,0 0-14 15,0 0-23-15,0-30-7 16,0 30 9-16,0-5-10 15,0-3 8-15,0-3 43 16,0-1-34-16,-17-1 35 16,11-2 15-16,-8 5-53 15,8-3 48-15,-7 4-47 0,13 6-13 16,-10 1 20 0,10 2-22-16,0 0-9 0,0 0 0 15,0 0 3-15,0 8-12 16,23 6 9-16,13-1 0 15,14-4-5-15,6-9 18 16,7 0-13-16,-4 0 14 16,-16-22-6-16,-10-11 58 15,-16-5-24-15,-17 2-22 16,0-3 6-16,0 11-19 16,-43 12-9-16,-36 16 2 15,-21 16-63-15,-15 45-111 16,15 25-707-16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05T11:48:26.382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87 165 293 0,'0'0'438'0,"0"0"-267"16,0 0 7-16,0 0-56 0,0 0 9 15,0 0-37 1,0 0-41-16,7-116 10 0,-7 114-37 16,0 2-7-16,0 0 5 15,0 0-16-15,0 2-8 16,0 31 0-16,0 17-6 15,0 27 2-15,-7 14 4 16,-16 14 0-16,3 4 4 16,-3-4-1-16,16-3-3 15,7-15 0-15,0-9 10 16,0-18-18-16,23-13 8 16,10-17-63-16,27-17-54 15,-4-13-90-15,30 0-39 16,7-19-17-16,-7-17-237 0</inkml:trace>
  <inkml:trace contextRef="#ctx0" brushRef="#br0" timeOffset="477">471 721 581 0,'0'0'130'16,"0"0"38"-16,0 0-42 15,0 0-15-15,0 0-19 16,0 0-28-16,-20-116 1 15,26 97-41-15,8 2-5 16,9 6 26-16,-10 6-29 16,0 2 1-16,4 3-11 15,3 0 4-15,-14 0-10 0,11 0 0 16,-4 0 0 0,7 17-4-16,3 7 4 0,-3 4 0 15,-4 2-2-15,-9 0 8 16,0-3-6-16,6-5 0 15,-7-8 1-15,-6-5-2 16,7-7 1-16,-7-2 0 16,17 0 8-16,-11 0-7 15,7-8 15-15,11-19-11 16,12-9 3-16,-3 0 10 16,3 1-14-16,-6-1-1 15,-10 14 14-15,-13 8-11 16,-7 8 1-16,0 6-7 0,6 0-3 15,11 0-3-15,-4 20-3 16,0 7 9-16,4 4-9 16,3 0 8-16,-14-7-7 15,11 0-30-15,-11-8-65 16,-6-7-36-16,7-9-91 16,0 0-72-16,16-3-319 15</inkml:trace>
  <inkml:trace contextRef="#ctx0" brushRef="#br0" timeOffset="721">1271 107 445 0,'0'0'292'0,"0"0"-129"0,0 0 2 16,0 0 3-16,0 0-62 15,0 0-29-15,-43-107-22 16,43 107-39-16,0 0 0 15,20 27-16-15,23 19 0 16,0 18 14-16,-7 16-14 16,-9 11 17-16,-4 11-3 15,-23 8-14-15,0-3 19 16,-7-3-19-16,-72-4-13 16,-14-13-130-16,-36-4-545 15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05T12:02:41.009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321 221 282 0,'0'0'562'16,"0"0"-403"-16,-258 23-23 15,215-20 9-15,23-3 11 16,20 0-81-16,0 0-14 15,0 0-17-15,0 0-42 16,0 0 3-16,27 0-5 16,45-9 0-16,34-20 1 15,60-13 8-15,2-10-9 16,11 0 0-16,-27 13-1 16,-46 15-7-16,-50 24-44 15,-33 0-69-15,-23 13-39 16,0 29-59-16,-23 7-72 15</inkml:trace>
  <inkml:trace contextRef="#ctx0" brushRef="#br0" timeOffset="263">526 256 673 0,'0'0'218'0,"0"0"-70"15,0 0-35-15,0 0 22 16,0 0-70-16,0 0-47 16,0-18-15-16,0 57 24 15,0 15-27-15,0 19 37 16,0 4-36-16,0 13 28 16,0 7-29-16,0-1 0 0,0-8-3 15,0-11 3-15,0-14-48 16,13-13-100-1,4-14-88-15,3-28-102 0</inkml:trace>
  <inkml:trace contextRef="#ctx0" brushRef="#br0" timeOffset="864">777 341 600 0,'0'0'129'0,"0"0"-28"15,0 0 21-15,0 0-41 16,0 0-49-16,0 0-28 16,-10 25 17-16,10 30-10 0,0 21 54 15,10 15-35-15,-10 0 11 16,7-6-32-16,0-18-4 16,-1-16 3-16,7-16-1 15,-6-17-7-15,3-4 0 16,-3-9-10-16,-1-3 8 15,-6-2-23-15,13 0 15 16,-6 0 1-16,23-14 7 16,6-23 2-16,14-10 0 15,-14 8 8-15,-9 11-3 16,-11 15-5-16,-9 7 0 0,-7 6-5 16,0 0 1-1,6 0-4-15,8 11-3 0,9 9 11 16,3 4-3-16,4-2 3 15,6-2 0-15,1-9-3 16,-4-9 12-16,3-2-9 16,1 0 3-16,-11-7 4 15,10-24 6-15,-12-5-13 16,-18-11 0-16,1 1 16 16,-7 4-14-16,0 4 30 15,0 8 11-15,-30 11-13 16,4 10 27-16,2 9-50 15,5 0 1-15,-5 22-16 16,5 14 5-16,12 10 3 16,7-4 0-16,0-4 7 0,43-4-13 15,20-10 6-15,23-5 0 16,0-8-9-16,6-8-19 16,1-3-25-16,-7 0-74 15,0 0-166-15,-23-14-589 16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05T12:02:42.543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103 107 974 0,'0'0'172'15,"0"0"-33"-15,0 0 12 16,0 0-43-16,0 0-73 16,0 0 11-16,-103-93-46 15,103 106 0-15,10 40-10 16,10 23 11-16,3 32-1 16,-9 21 0-16,5 25 8 15,-9 17-14-15,-10 5 6 16,0-3-3-16,0-6-2 15,-10-15-47-15,4-29-2 16,6-37-27-16,0-37-57 0,6-32 63 16,31-17 42-1,12-14 33-15,-12-33 17 0,6-15-11 16,0-16-1-16,-13-12-5 16,-4-7 7-16,-19-5-3 15,-7-8-4-15,0 6 0 16,-14 7-4-16,-42 15 9 15,-3 22-6-15,-4 16 1 16,13 19-3-16,20 14 0 16,17 5 3-16,13 6 0 15,0 0-6-15,43-8-12 16,30-8 18-16,26-9 0 16,20-16 8-16,-3 1-5 0,-23-6-3 15,-14 14 0-15,-29 12 34 16,-31 9-12-16,-5 11 32 15,-14 0 0-15,0 0-32 16,0 0 13-16,0 0-35 16,0 36 0-16,0 16 13 15,0 12-10-15,0-1 14 16,0-7-17-16,0-2 6 16,0-16-10-16,16-4 4 15,11-13 0-15,2-4-2 16,1-11-24-16,3-6-33 15,-3 0-55-15,0-20-105 16,-4-19-184-16</inkml:trace>
  <inkml:trace contextRef="#ctx0" brushRef="#br0" timeOffset="313">629 141 80 0,'0'0'461'15,"0"0"-345"-15,0 0 14 16,0 0-34-16,0 0-32 16,0 0-54-16,-50-42-10 15,50 42 0-15,0 17 0 16,30-4 5-16,6-5-4 16,-3-4 3-16,4-4-4 0,-7 0 51 15,-24-4 21-15,1-17 30 16,-7-2-32-16,0-1-47 15,0-1 23-15,-7 3-21 16,-16 8-19-16,3 6-6 16,-3 8-5-16,-3 0-1 15,2 0-3-15,18 30-93 16,6 14-36-16,16 6-98 16,54 6-359-16</inkml:trace>
  <inkml:trace contextRef="#ctx0" brushRef="#br0" timeOffset="1294">1277 492 636 0,'0'0'184'0,"0"0"-76"15,0 0 50-15,0 0-32 16,0 0-54-16,0 0-4 15,-76-99-62-15,76 99 0 16,0 0-12-16,13 11-4 16,30 25 10-16,0 14 0 15,0 14 6-15,7-2-12 16,-7 1 6-16,6-5 0 16,-19-14-8-16,-3-17 6 15,-21-13 2-15,1-2-13 0,-7-12-19 16,0 0 29-16,0 0-9 15,0 0-9-15,-7-20 0 16,1-4-13-16,-8-10 24 16,14-15 3-16,0-14-5 15,27-10 4-15,9 0 8 16,1 4 0-16,-24 9-4 16,10 8 12-16,-10 10-8 15,-6 15 13-15,-7 13 0 16,0 2 34-16,0 7-28 15,0 5 0-15,0 0-7 16,0 0-12-16,0 0-4 16,16 28-9-16,4 10 13 0,0 12 2 15,-3 2-2-15,9 3 0 16,4-3-3-16,13-5 9 16,-7-3-6-16,-9-14 0 15,2-5 3-15,-9-6-11 16,-10-5 8-16,-3-9 0 15,-7 1-5-15,0-6 0 16,0 5-8-16,0 1-8 16,-30-6 21-16,4 0 2 15,2 0-2-15,11 0 0 16,13 0-6-16,0 0-7 16,0-17-2-16,37-7-1 0,12-6 5 15,7-9 0-15,1-14 11 16,9-4 0-16,-17-6 6 15,-6-3 1-15,-10-3-4 16,-9 3 18-16,-11 5-5 16,-13 6 50-16,0 14-11 15,0 16-6-15,0 14 33 16,-7 9-47-16,1 2-7 16,-1 5-28-16,-10 39-15 15,11 17 9-15,-1 12 6 16,7 5 0-16,0-7-3 15,7-5 8-15,23-11-10 16,-11-8-27-16,11-14-62 16,-10-16-7-16,10-17-28 15,13 0-57-15,-7-28 28 0,-9-10-36 16,-11-4 129-16,-16 4 14 16,0 8 51-16,-30-1 18 15,-13 12-16-15,-13 6 9 16,7 2 84-16,-1 3-45 15,20 4 31-15,24-1-8 16,6 5-37-16,0 0-36 16,36 0-1-16,20-7 1 15,24 0 18-15,2-6-18 16,-2 2-12-16,-8 3-238 16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05T12:02:45.517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142 801 689 0,'0'0'288'16,"0"0"-178"-16,0 0 59 15,0 0-28-15,0 0-74 16,0 0-43-16,-86-19-22 16,99 86-2-16,17 18 30 0,-1 8-29 15,-2 4 23-15,-4-4-3 16,-10-8-14-16,-6-2 3 16,0-6-10-16,-1-17 0 15,-6-16 3-15,0-19 8 16,10-19-11-16,-10-6 0 15,0 0 7-15,0-26 18 16,0-26-6-16,-16-22-18 16,-4-12 3-16,-10-15 9 15,-13-14-13-15,7-7 0 16,2-1 6-16,5 13-18 16,16 25 12-16,13 24 0 0,0 25-14 15,6 15-4 1,44 9 12-16,22 8 6 0,11 4-7 15,10 0-11-15,-14 10 17 16,-6 22-14-16,-23 12 11 16,-31 9-28-16,-19 10 11 15,0 9-10-15,-62 1-13 16,-18-9 31-16,1-17-62 16,29-21 14-16,24-16 57 15,26-10-1-15,0 0 5 16,26-19 0-16,54-28 3 15,19-7-10-15,0-10 7 16,-6 8 0-16,-7 15-5 0,-14 5 15 16,-15 12-10-1,-14 10 0-15,-7 9 6 0,-23-1-6 16,-6 4 0-16,-7 2 0 16,0 0 15-16,0 0-10 15,0 0 20-15,0 0 1 16,0 0-25-16,0 0 19 15,0 0-20-15,0 0-10 16,0 8 4-16,0 19 7 16,-7 12-1-16,1-1 0 15,6-5 7-15,0 1-11 16,0-8 4-16,43-7 0 0,6-10 5 16,1-9 4-1,6 0-9-15,-13-12 5 0,0-13-1 16,-13-4 9-16,-24-10-12 15,-6-2 3-15,0 0 42 16,0-3-38-16,-19 2 25 16,-18 10-8-16,-6 1-24 15,0 12 19-15,7 15-20 16,-1 4-5-16,4 0-1 16,-3 31 4-16,0 19 2 15,16 8 0-15,20 5-20 16,0-8 15-16,33-7-6 15,26-13 11-15,-2-16-11 16,12-13 8-16,4-6 3 16,6 0 0-16,-16-25 6 0,0-10-5 15,-10-7-1 1,-4 0 0-16,-16-2 4 0,-9 1 9 16,-24-1-6-16,0 2 12 15,0 4-18-15,-7 13 27 16,-16 8-28-16,16 12 0 15,-6 5-8-15,6 0-1 16,-9 30 9-16,3 17-3 16,-1 8 14-16,14-3-18 15,0-2 7-15,7-9 0 16,29-8-4-16,-3-11 12 16,20-10-8-16,-13-12 0 0,3 0 11 15,7 0-8-15,-7-29-3 16,0-3 0-16,-14-10 6 15,8 1 6-15,-17 6-12 16,-4 4 0-16,4 15 8 16,-20 8-16-16,7 8 8 15,6 0-5-15,3 8 3 16,-2 22-15-16,-1 2 17 16,3 10 0-16,-2-4 3 15,5-7-12-15,5-9 9 16,-18-14 0-16,7-3-2 15,-3-5 13-15,-3 0-11 16,6 0 5-16,0-19 4 0,17-11-10 16,-10-6 1-16,3 11 0 15,-3 6-4-15,-3 0 15 16,-4 6-11-16,7 4 0 16,-4 2 5-16,-3 7-19 15,11 0 6-15,2 0 8 16,4 16-7-16,-10-1 1 15,16 5 6-15,7-4 0 16,13-4 1-16,10-7-14 16,-9-5 13-16,-14 0 0 15,-7-17 5-15,-3-19 8 16,-10-2-11-16,-3-11-2 16,-20-12 6-16,0 1 20 15,0-7-20-15,-33-1 11 0,3 6 20 16,-6 11-32-16,16 16 15 15,-3 15-15-15,16 16 0 16,7 4-10-16,-6 4 2 16,-1 43 3-16,7 22-16 15,0 19 28-15,0-3-12 16,0-4 0-16,13-13-5 16,17-2-4-16,3-17-35 15,3-16-17-15,7-11 4 16,0-16-113-16,0-6-46 15,-13-6-124-15</inkml:trace>
  <inkml:trace contextRef="#ctx0" brushRef="#br0" timeOffset="185">2450 524 383 0,'0'0'197'0,"0"0"-187"16,0 0 42-16,0 0 56 15,295 0-46-15,-190 0-15 16,1-6-37-16,-33 1-6 16,-23-6 1-16,-21 5-5 15,-29 6-49-15,0 0-278 16</inkml:trace>
  <inkml:trace contextRef="#ctx0" brushRef="#br0" timeOffset="588">1154 84 670 0,'0'0'142'0,"0"0"-55"0,0 0-70 15,0 0-2-15,0 0-9 16,0 0-4-16,-7 96 12 16,7-64-5-16,13-12-3 15,30-3 5-15,14-12-8 0,9-5 47 16,-3 0-16-16,-14-8 14 16,-19-17 51-16,-17-8-52 15,-6-3 21-15,-7-2-6 16,-7-1-37-16,-36 6 23 15,-13 9-48-15,-17 12 0 16,17 10-4-16,13 2-11 16,23 17-38-16,14 27-93 15,6 7-107-15,56 3-270 16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05T12:02:47.714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0 656 739 0,'0'0'160'0,"0"0"-96"0,0 0 61 15,0 0-20-15,0 0-21 16,0 0-29-16,29-51-54 16,-22 51 4-16,0 12-5 15,6 15 0-15,10 8-4 16,-3 7 5-16,10 2-1 15,-10-3 0-15,9-8 14 16,8-8-14-16,-11-12 0 16,4-10 2-16,6-3 10 15,-3-3-10-15,10-27 5 0,0-14-1 16,-13 0 10 0,-3-3-4-16,-11 7 14 0,-16 6-20 15,0 7 40-15,0 10-38 16,0 10 9-16,0 1-5 15,0 6-6-15,0 0-12 16,0 0-3-16,0 19 7 16,0 12-10-16,0-2 12 15,7-2 0-15,36-4-6 16,6-9 7-16,-6-9-1 16,7-5 0-16,-7 0 0 15,0-17-2-15,-7-16 2 16,-9-5 0-16,3-3 0 15,-24-1 15-15,-6-2-14 16,0 6-1-16,0 2 7 16,-6 12-6-16,-18 12-1 15,11 10 0-15,-7 2 0 0,-16 8-23 16,6 22 23 0,4 20 0-16,9-9 6 0,17 3-15 15,7-17 9-15,46-5 0 16,10-8-4-16,-1-11 16 15,11-3-11-15,-10 0-1 16,-3-17 8-16,-17-15-9 16,-4-4 8-16,-9 0-7 15,-17-13 33-15,-13 2-31 16,0 0 29-16,0 3-7 0,-13 3-22 16,-17 13 38-1,4 7-35-15,3 9 2 0,16 12 3 16,7 0-2-16,0 0-16 15,0 33 3-15,0 20 5 16,0 18-4-16,0 6 4 16,7-3 0-16,16-2-3 15,3-4 17-15,4-12-15 16,0-13 1-16,3-7 0 16,-3-19-13-16,-1-9 18 15,-2-8-5-15,3 0 6 16,-1 0 7-16,4-17-9 15,-3-4-4-15,0-4 2 16,-4 8 0-16,-9 6-2 16,-10 5 0-16,-1 6-1 0,7 0 5 15,1 0-11-15,15 0 7 16,14 6 0-16,-6 11-15 16,6 2 17-16,-7-2-2 15,-3-4 0-15,4-5 7 16,-8-5-7-16,4-3 0 15,4 0 4-15,-1-3-9 16,-6-22 6-16,-4-7-1 16,4 2 1-16,-23-14 16 15,-1 0-16-15,-6-3-1 16,0-3 7-16,-13 9 11 16,-17 8-16-16,4 14 1 0,3 10-1 15,16 9 4-15,-13 0-12 16,4 17-2-16,3 27 8 15,-1 11-4-15,4 8 4 16,10-3 0-16,0 1 0 16,37-8 6-16,6-7-6 15,0-16 0-15,0-7 2 16,-13-18-6-16,3-5 7 16,3 0-3-16,0-5 6 15,7-23 10-15,0-5-12 16,0-5-4-16,-6 2 0 15,-11-2-2-15,-3 7 2 0,-3 7 0 16,3 8-4-16,-3 4 16 16,-6 12-24-1,9 0 12-15,13 0-19 0,-10 13 12 16,17 12-10-16,-6 3 17 16,-1-3-12-16,-9-6 14 15,2-3-4-15,14-8 2 16,-6-4 0-16,6-4-2 15,6 0 4-15,8-17-2 16,-1-19 0-16,-6-6 17 16,-14-1-17-16,-6-1 0 15,-17 0 1-15,-13 2 2 16,0 4-3-16,0 5 0 0,-30 11-2 16,-3 11 7-1,10 11-14-15,-13 2 7 0,2 40-5 16,5 13-4-16,9 11 11 15,10-10 0-15,10-8-7 16,0-6 16-16,30-9-14 16,13-11 5-16,-7-8-25 15,-3-7 11-15,4-7-88 16,-1 0-69-16,-6 0-161 16</inkml:trace>
  <inkml:trace contextRef="#ctx0" brushRef="#br0" timeOffset="1506">4319 0 1037 0,'0'0'126'0,"0"0"-15"16,0 0 13-16,0 0-5 15,0 0-84-15,0 0-23 16,0 0-12-16,0 74 7 16,0 25-4-16,0 10-3 0,-6-3 2 15,-1-2 7-15,-6-7-7 16,3-14-2-16,10-18 0 15,0-20 10-15,0-18-14 16,0-19 4-16,0-8-13 16,0 0 7-16,0-14-20 15,-13-24-7-15,-7-15-26 16,-30 1 4-16,-9 11 26 16,-4 3-13-16,-10 2 23 15,10 11 7-15,7 3 10 16,26 14 2-16,10 0-2 15,14 8-6-15,6 0 5 16,0 0-14-16,20 13 12 0,36 12-5 16,36-14 11-1,8 3-1-15,22-14 12 0,-6 0-10 16,-4 0 34-16,-19-17 2 16,-14-10-14-16,-29-9 44 15,-14-5-37-15,-9-3 7 16,-21-3 17-16,-6 3-40 15,0 6 26-15,-13 2-20 16,-23 11-17-16,3 8 27 16,3 9-27-16,17 8-4 15,6 0 0-15,-10 17-8 16,11 32 8-16,-1 19 0 16,7 7 3-16,0 5-6 15,0 2 7-15,0-1-4 0,0-11 0 16,13-11 6-16,-6-15-10 15,10-25 4-15,-4-11 0 16,17-8-6-16,19 0 12 16,7-20-6-16,14-18 2 15,3-3 14-15,-11 2-12 16,-9-2-4-16,-20 8 2 16,-9 11-7-16,-11 14 10 15,-7 2-5-15,1 6 0 16,10 0-7-16,2 0 3 15,11 12 2-15,7 9 2 0,6-4-15 16,-10 0 13-16,10-4 2 16,0-2 0-16,-7-8 11 15,7-3-13-15,-13 0 2 16,-4 0 0-16,-13-16 0 16,4-14 3-16,-4-6-3 15,-13-6 0-15,0 1 10 16,0 0-9-16,-30 5-1 15,-3 7 0-15,4 11-6 16,-1 12 6-16,23 6 0 16,-13 0-3-16,14 12-14 15,-11 29 16-15,11 9 1 16,6-1 0-16,0 0-17 16,6-16 18-16,37 1-1 0,0-13 0 15,7-6 5-15,-1-8-14 16,1-7 9-16,3 0 0 15,-13 0-1-15,3-19 1 16,-7-5 0-16,-6-4-1 16,-10 1 18-16,-4 2-19 15,-9 0 2-15,-7 8 0 16,0 9-6-16,0 5 8 16,0 3-2-16,0 0 0 15,6 0-18-15,14 17 15 16,3 2 3-16,14 0 0 15,-4-2-17-15,26-11 22 16,-9-6-5-16,6 0 0 0,0 0 10 16,1-17-12-16,-14-8 2 15,0-2 0-15,-20-1 5 16,-10 1 6-16,-13 5-7 16,0 3 13-16,0 5-6 15,0 8-3-15,-7 6-8 16,1 0-5-16,-17 23-10 15,3 17 23-15,13 13-8 16,-9 10 0-16,16 0 9 16,-7 9-14-16,7 11 5 15,-7 4 0-15,1 11-4 16,-1-4 8-16,7 3-4 0,0-4 0 16,7-7 6-1,23-15-11-15,-4-18 5 0,-13-18 0 16,4-16-3-16,-17-10 7 15,0-9-4-15,0 0 20 16,-43-6-14-16,-30-21 30 16,-13-9-36-16,-7-5-5 15,11 0 2-15,9-7-65 16,23 5-47-16,44-1-127 16,6 0-262-16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05T12:02:50.639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0 643 987 0,'0'0'161'15,"0"0"12"-15,0 0-24 16,0 0-81-16,0 0-13 15,0 0-46-15,43-79 9 16,-16 114-18-16,9 17 0 16,-13 3 1-16,-3 3 6 15,-7 0-3-15,4-6-4 16,-4-5 0-16,0-11 14 16,4-15-15-16,-4-6 1 0,-6-13 0 15,-1-2 0-15,17 0 10 16,-3-19-10-16,23-25 1 15,0-6 16-15,0-2-15 16,-13 0-2-16,3 5 0 16,-10 9-6-16,7 13 10 15,-17 15-4-15,0 6 0 16,1 4 0-16,15 0-11 16,1 4 10-16,-3 16 1 15,2 2-11-15,1 1 19 16,-3-4-8-16,2 0 0 15,8-5 10-15,-4-3-16 16,-3-9 6-16,13-2 0 16,-14 0-8-16,4 0 14 15,-3-8-6-15,-10-11 0 0,3-3 14 16,-10 6-18-16,4 2 4 16,-10 3 0-16,-1 8-5 15,1 3 0-15,6 0 2 16,10 0-15-16,-3 0-6 15,16 17 14-15,1 4-2 16,-11 2-10-16,11-1 20 16,6-5-25-16,-7-1 16 15,0-11 6-15,-3-5 3 16,-3 0-3-16,7-5 5 0,-11-20 0 16,4-5 0-16,-7-6 15 15,-10-6-15-15,-13 2 25 16,0 1-21-16,0 4 28 15,0 9-29-15,-13 10-2 16,-4 11 5-16,11-1-4 16,-1 6-4-16,7 0 2 15,0 0-23-15,0 19 23 16,0 17 0-16,0 2 0 16,0 4-11-16,30-1 12 15,3-2-1-15,10-4 0 16,17-10-11-16,2-11 5 15,-5-11 6-15,15-3 0 16,-22 0-4-16,0 0 12 0,-7-17-8 16,-7-8 4-16,-16-3 4 15,-14 1 18-15,-6-4-13 16,0-6-6-16,0 1 20 16,-6 6-20-16,-14 7-1 15,-3 10 10-15,16 10-12 16,1 3 16-16,6 0-20 15,0 0 0-15,0 0-12 16,0 0 7-16,0 0 5 16,0 0-2-16,0 3 8 15,0 10-11-15,0 2 5 16,0 4 0-16,0 2-8 16,0 4 13-16,0 4-5 0,0 0 0 15,36 1 5 1,-3-5-15-16,10-3 10 0,-7-8 0 15,7-4-2-15,7-6 9 16,0-4-7-16,6 0 0 16,-3-4 12-16,-10-17-9 15,-4-7-3-15,-9-5 0 16,0-11 10-16,-4-5-1 16,-19-9-1-16,16-5 4 15,-16-6-2-15,6-2 7 16,-3 3-17-16,-10 1 0 15,0 9 9-15,0 11 1 0,0 9-10 16,0 11 0-16,-17 9 13 16,4 8-9-1,13 4-4-15,-6 3 0 0,6 1-6 16,0-1 13-16,0 0-7 16,-7 1 0-16,7 2 16 15,0 0-24-15,0 0 8 16,0 0 0-16,-10 0-13 15,10 0 11-15,-7 2-4 16,-6 34 4-16,7 14 2 16,-1 16-7-16,7-1 7 15,0 1 0-15,0 1-6 16,26-5 10-16,17-3-4 0,7-4 0 16,23-4 5-1,19-9-17-15,-6-9-60 0,7-5-64 16,-14-17-103-16,-46-6-249 15</inkml:trace>
  <inkml:trace contextRef="#ctx0" brushRef="#br0" timeOffset="159">2610 414 844 0,'0'0'207'15,"0"0"-46"-15,0 0-44 16,0 0-105-16,0 0-3 15,248-24-18-15,-169 24-130 16,-36 0-236-16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05T12:02:51.628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73 741 762 0,'0'0'165'0,"0"0"-14"16,0 0-10-16,0 0-41 15,0 0 16-15,0 0-66 16,6-91-44-16,-6 91-6 16,0 12 4-16,0 23-4 15,0 7 0-15,0 4 17 16,0 1-15-16,0-8-2 16,13-9 0-16,4-13-4 15,3-12 17-15,16-5-13 0,7-5 18 16,20-31-16-16,10-14 43 15,-4-10-25-15,-9-1-7 16,-11 4 24-16,-22-2-33 16,3 4 16-16,-24 6-18 15,1 5 7-15,-7 17 1 16,0 10-10-16,0 9 0 16,0 8-6-16,0 0-3 15,0 0 7-15,-13 27 2 16,-1 12 0-16,14 5-7 0,0 3 7 15,14 0 0 1,29-4-5-16,6-1 15 0,-6-6-10 16,-6-3 0-1,-11-9 9-15,-9-5-23 0,-17-5 14 16,0-3-26-16,-30 0 1 16,-56-3-60-16,-7 1-27 15,-13-7-111-15,20-2-94 16,0 0-158-16</inkml:trace>
  <inkml:trace contextRef="#ctx0" brushRef="#br0" timeOffset="317">0 304 582 0,'0'0'124'0,"0"0"33"15,0 0-45-15,0 0 6 16,0 0-51-16,0 0-33 15,6-85-34-15,-6 87 2 16,0 18-2-16,0 4 0 16,17-4 10-16,3-5-2 15,16-8-8-15,1-7 0 16,6 0 36-16,6 0-30 16,-12-22 40-16,-11-8 19 15,4-6-38-15,-10 0 18 16,-20 4-44-16,0 2 6 15,0 7-14-15,-27 9 1 16,-3 9-6-16,-6 5-76 0,16 8-75 16,20 31-36-16,0 7-148 15</inkml:trace>
  <inkml:trace contextRef="#ctx0" brushRef="#br0" timeOffset="1344">1696 531 913 0,'0'0'175'16,"0"0"14"-16,0 0-65 15,0 0-24-15,0 0-59 0,0 0-18 16,-26-132 1-16,19 132-18 15,-16 0-7-15,-13 30 1 16,-7 14 0-16,10 14-3 16,10 5 3-16,23 1 0 15,0-10-13-15,23-12 23 16,26-12-10-16,8-13 0 16,-1-15 9-16,0-2-17 15,-20-2 8-15,1-26 0 16,-17-5 4-16,-4-9 10 15,-16-5-14-15,0-4 0 16,-6-4 12-16,-31 0-13 0,1 0 1 16,-14 11 0-16,14 13-7 15,16 20 14-15,-10 6-7 16,10 5 0-16,-3 13-14 16,-3 26 8-16,3 8 6 15,23 6 0-15,0-4-10 16,6-3 14-16,50-5-4 15,11-10 0-15,12-12 0 16,-3-10-8-16,-3-9 8 16,6 0 0-16,-16-6-4 15,10-21 15-15,-24-4-11 16,-16-7 0-16,4-4 8 16,-14-2 1-16,-16 0-8 0,-7 3-1 15,0 8 12 1,0 14 0-16,0 8-12 0,0 8 0 15,0 3-5-15,-7 5-7 16,-3 31 6-16,-3 11 6 16,13 5-7-16,0-3 20 15,0-1-13-15,0-7 0 16,13-11 6-16,10-8-20 16,7-6 14-16,-4-14 0 15,11-2-3-15,-1 0 17 16,1-2-14-16,-4-28 0 15,-4 0 10-15,1-6-12 16,-10 0 2-16,-13 1 0 16,-1 0-2-16,-6 6 17 0,0 8-15 15,0 6 0-15,0 13 7 16,0 2-22-16,0 0 11 16,-13 25 3-16,0 11-19 15,-4 7 34-15,11 1-14 16,6-2 0-16,0-10 6 15,0-8-14-15,0-6 8 16,0-7 0-16,16-9-9 16,11-2 23-16,16 0-14 15,0-6 0-15,13-20 12 16,3-2-16-16,-9 1 4 0,-17-1 0 16,3 6-4-16,-6 9 15 15,-10 4-11-15,3 9 0 16,-3 0 0-16,10 6-14 15,-4 18 10-15,-3 4 4 16,-3-1-5-16,3 1 15 16,-9-1-12-16,-1-4 2 15,-3-2-37-15,-10-4-3 16,6-4-112-16,-6-7-99 16,7-6-222-16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05T12:02:54.075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529 193 953 0,'0'0'159'0,"0"0"-21"15,0 0 21-15,0 0-74 16,0 0-28-16,0 0 6 16,-62-154-61-16,48 140 35 0,-9 3-32 15,3 6 9-15,-9 2-18 16,-8 3 4-16,-19 0 0 15,-7 27-13-15,-10 15 23 16,17 7-10-16,6 3 0 16,21 1 4-16,16-9-18 15,13-3 14-15,6-8 0 16,37-11-10-16,7-11-5 16,6-11 15-16,-6 0 0 15,9 0 1-15,-9-24 0 16,6-12 0-16,-13-6-1 15,0-5 8-15,-7 1 10 0,-16-1-14 16,-7 11-4 0,4 6 13-16,-17 14-8 0,0 7-5 15,0 7 0-15,0 2-4 16,0 2-8-16,0 31 12 16,-10 14 0-16,-3 2 7 15,13 6-18-15,0-2 11 16,23-12 0-16,27-2-8 15,-1-18 8-15,1-10-4 16,-14-8 4-16,7-3-3 16,-10 0-9-16,4-16 15 15,-8-9-3-15,-2-5 6 16,3-1 12-16,-1 2-18 16,-9 1 0-16,-13 11 9 15,9 6-16-15,-9 9 7 0,0 2 0 16,6 0-5-16,-7 0-3 15,18 11 8-15,-11 8 0 16,0 0 1-16,4 6-12 16,2-6 11-16,5 0 0 15,-5-2-4-15,5-9 11 16,-11-5-14-16,17-3 7 16,-4 0-8-16,4 0-2 15,6-17 11-15,-3-6-1 16,4 2 4-16,-8 2 17 0,-9 2-21 15,-3 10 0 1,-17 3 5-16,6 4-22 0,1 0 14 16,6 6 3-16,0 16-14 15,11 0 15-15,5-4-1 16,-2 0 0-16,16-7-7 16,6-11-7-16,18 0 8 15,2 0 6-15,4-31 1 16,-10-1 14-16,-27-2-10 15,-6-2 7-15,-24-2-11 16,-6 2 24-16,0 6-18 16,0 8-7-16,-16 8 0 15,-4 10 7-15,7 4-16 16,-4 0 9-16,-3 13 0 16,14 18-13-16,6 11 13 0,0-5 0 15,0 7-6-15,0-5 9 16,26-4-7-16,-3 1 4 15,-9-11 0-15,-8-9-11 16,1 0 11-16,-7-1-11 16,0-2-26-16,0 6-110 15,0-2-113-15,-13-3-303 16</inkml:trace>
  <inkml:trace contextRef="#ctx0" brushRef="#br0" timeOffset="128">2348 419 620 0,'0'0'167'16,"0"0"-153"-16,0 0-14 15,0 0-640-15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05T11:48:12.682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0 772 594 0,'0'0'112'15,"0"0"-5"-15,0 0 41 16,0 0-45-16,0 0-13 15,0 0-10-15,26-5-33 16,4-22-11-16,-4-13-14 16,24-6 0-16,3-12 14 0,-4-7-32 15,1-10 15-15,-7-4 19 16,-17-4-29-16,-9 6 23 16,-17 17-12-16,0 13 0 15,0 19 12-15,0 9-31 16,0 11 14-16,0 2-15 15,0 4 2-15,0 2-10 16,-17 0-7-16,-2 21 10 16,-11 29 0-16,-7 18 10 15,-2 13-3-15,2 1-2 16,8-2 7-16,9-3-16 16,10-17 9-16,10-13-19 0,0-17 15 15,0-15-33-15,0-11 22 16,0-4-4-16,0 0-15 15,23 0 34-15,13-13 0 16,1-12 3-16,2 0-1 16,-2 6 7-16,-7 5-9 15,-11 6 0-15,-12 5-5 16,-7 3-2-16,17 0 3 16,-4 0-12-16,0 6 13 15,10 4-14-15,4 5 14 16,2-5-2-16,1-4-14 15,-3-2 18-15,2-4-5 16,1 0 4-16,-10 0-9 0,3 0 22 16,4-17-11-16,2-17 8 15,8 1-2-15,-11-8-3 16,4 0-2-16,-23 2-1 16,6-2 25-16,-13 7-15 15,0 9-4-15,0 10 14 16,0 13-13-16,0 2-12 15,0 0 5-15,0 0-38 16,-20 27 32-16,-3 17 6 16,10 7 1-16,-1 2-1 15,14 2-4-15,0-8 2 16,0-6 0-16,20-12-16 16,17-9 13-16,-8-11-7 15,4-7 10-15,4-2-9 0,-1 0 22 16,1-21-6-16,-4-7 4 15,3-2-5-15,-6-1 5 16,-10-1-9-16,3-4 0 16,-3 5 4-16,3 12 5 15,-17 8-9-15,-6 9 0 16,0 2-11-16,0 0 6 16,7 8-22-16,-7 16 20 15,13 4-2-15,-13-9-3 16,10-5 2-16,-3-8-4 15,-7-6 14-15,0 0 0 16,0 0 1-16,0 0 3 16,0-4 19-16,0-16-16 0,0-3-4 15,0-2 9-15,0 0-8 16,0 8 6-16,-7 4-10 16,-3 10-2-16,4 3-1 15,-1 0-26-15,-6 0 9 16,-10 22 4-16,3 14 16 15,7 5 9-15,-4 6-9 16,17-6-17-16,0-5 9 16,0-8-10-16,23-11 11 15,4-10 2-15,-4-7-19 16,3 0 9-16,-3 0 15 16,-3-16 9-16,-3-12 14 15,-4 1-20-15,0-6 7 16,-6 0 17-16,-7 2-14 0,10 10 15 15,-10 10-16-15,0 5-8 16,0 6-4-16,0 0-3 16,0 0-14-16,0 19 2 15,0 14 15-15,13-3 7 16,-6 0-7-16,13-10 0 16,-4-5 3-16,11-3-1 15,-4-9-2-15,6-3 0 16,-2 0 6-16,16-5-6 15,0-17 5-15,-7-3 0 16,14-8 1-16,-14 3-3 0,7 2-3 16,-16 3 0-1,2 12 7-15,-15 4-7 0,-1 7 0 16,3 2-17-16,-2 0 17 16,9 0-17-16,-10 8 0 15,0 7 11-15,1-2-28 16,-5-9 19-16,-9 3 3 15,0-7 0-15,0 0 5 16,0 0 8-16,0 0-1 16,0 0 22-16,0-11-20 15,0-12 9-15,0 2 12 16,-16-2-9-16,-4 7 18 16,13 5-16-16,-16 6-5 15,10 5-11-15,-10 0-12 0,3 0 12 16,0 30 0-16,-3 8 9 15,3 6-10-15,4 3 1 16,9-3-4-16,7-7 2 16,0-5-22-16,0-12 17 15,23-10-9-15,-3-10-14 16,10 0 22-16,-4 0 8 16,11-17 13-16,-1-16-1 15,0-14-9-15,7-4 5 16,-9-8 6-16,-5-12-3 15,-9-12 26-15,3-4-21 16,-9 4-4-16,-8 14 16 16,-6 25-27-16,0 20 24 0,0 16 0 15,0 5-23 1,0 3-2-16,0 22-21 0,0 38 21 16,0 20-8-16,0 8 17 15,0-3-7-15,0-5-2 16,23-15 4-16,4-3-3 15,9-16-1-15,-6-7-22 16,13-9-37-16,0-16-93 16,13-12-190-16,0-2-299 15</inkml:trace>
  <inkml:trace contextRef="#ctx0" brushRef="#br0" timeOffset="260">2722 49 718 0,'0'0'168'15,"0"0"4"-15,0 0 1 16,0 0-69-16,0 0-43 16,0 0-61-16,-30-19 0 15,30 60 0-15,0 19 0 16,0 10 9-16,0 6-9 15,0 2 4-15,-13 1 2 16,6 1-6-16,0-3-10 0,7-8-69 16,0-12-178-1,0-18-505-15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05T11:48:23.601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0 971 276 0,'0'0'108'0,"0"0"-18"15,0 0 111-15,0 0-78 16,0 0-11-16,0 0-14 16,20 23-3-16,3-48-12 15,3-11-38-15,4-11 19 16,7-8-28-16,-11-7-20 16,10-8 14-16,-6-1-14 15,-10 2 2-15,-13 3 3 16,9 2-17-16,-16 9 4 15,0 9 3-15,0 12-2 16,0 15 0-16,0 9-9 16,0 7-12-16,-10 3 11 15,4 0-28-15,-8 11 11 0,-5 33 17 16,-5 19 1 0,11 12 11-16,-3 0-11 0,9 4 0 15,7-8-2-15,0-11 1 16,0-16 0-16,0-14-2 15,0-15-18-15,7-13 15 16,3-2-12-16,-4 0 15 16,7-6-3-16,11-24 10 15,9-14-4-15,-4 0 1 16,1 1 10-16,-10 12-11 16,0 12 0-16,-20 10 0 15,10 7-4-15,-10 2 4 0,20 0-6 16,-7 14-5-1,17 13 3-15,-1 12 8 16,-9-1 0-16,3 0-1 0,-3-3-8 16,3-18 12-16,-3-3-3 15,-7-10 1-15,4-4 4 16,3 0-5-16,10-18 3 16,3-23 0-16,10-14 2 15,0-2-4-15,-14-2-1 16,-9 5 3-16,-10 4 7 15,-10 10-10-15,0 9 0 16,0 11 8-16,-23 12-8 16,10 7 0-16,-4 1-20 15,-9 0 2-15,3 9 15 16,-4 27 3-16,4 8 0 0,3 6 3 16,14 5-6-16,6-3 3 15,0-5 0-15,0-8-8 16,13-12 13-16,7-12-5 15,16-8 0-15,-6-7-2 16,13 0 2-16,-7-6 4 16,14-26-2-16,-1-4 0 15,1-6 7-15,0-1-9 16,-1 0 0-16,-6 6 7 16,-6 6-9-16,-18 13 2 15,-12 12 0-15,-7 6-5 16,0 0 4-16,0 0-10 15,10 0 3-15,-3 6-6 16,6 10 7-16,-7-2 6 16,1-9 1-16,-7 1-10 0,7-5 14 15,-7-1-4-15,0 0 1 16,0 0 3-16,0 0 13 16,0 0-17-16,0-12 4 15,-7-2-6-15,-13 3 2 16,14 2 0-16,-18 4 0 15,18 5-21-15,-7 0 10 16,-11 0-25-16,5 20 36 16,-18 15 4-16,1 12-2 15,9 5-2-15,4 3 0 0,3-11 3 16,20-7-9-16,0-11-2 16,0-15-4-16,7-8 6 15,19-3 3-15,17 0 3 16,-13-14 6-16,0-11 1 15,-4-7-1-15,4-4-6 16,0-2 4-16,-17 2 2 16,0 7-3-16,-6 14-1 15,-7 5 21-15,0 10-11 16,0 0 0-16,0 0-12 16,0 20-15-16,0 14 10 15,0 7 5-15,0 0 0 16,0-2 0-16,0-6 8 15,0-11-8-15,0-9 0 0,17-10 0 16,-4-3 6-16,7 0-3 16,16-3 1-1,14-30 14-15,9-11-15 0,4-5 7 16,0-3-10-16,-4 2 5 16,-9 6 1-16,-24 13-6 15,-2 12 0-15,-11 12-2 16,-13 7 4-16,0 0-4 15,0 0 0-15,13 7-25 16,-3 18 21-16,-3 5 5 16,6 1 1-16,-7-9-3 0,1-8 7 15,0-3-4 1,3-9 0-16,-10-2 7 0,0 0-3 16,0 0-1-16,0 0 4 15,0-8 10-15,0-11-13 16,-24 0-4-16,5 2 0 15,2 7 7-15,-3 3-15 16,14 7 8-16,-11 0-14 16,4 0 8-16,-17 31 6 15,-3 13 6-15,-3 3-6 16,12 6 4-16,18-8-10 16,6-9 4-16,0-8 2 15,23-12-6-15,13-13 10 16,4-3-4-16,-4 0 14 0,-6-14-13 15,7-21 20-15,6-12-1 16,-10-11 8-16,3-8 0 16,-13-3-16-16,-3-2 12 15,-20 2 3-15,0 9-21 16,0 13 23-16,0 14-19 16,-13 16-8-16,6 12 9 15,-3 5-11-15,10 0-7 16,-6 0 5-16,-8 32-8 15,8 21 10-15,-7 10 0 16,13 3 1-16,0 3-3 16,0-3 3-16,0 0-1 15,13-8 0-15,13-9-12 0,4-8-34 16,6-18-99-16,14-12-114 16,6-11-213-16</inkml:trace>
  <inkml:trace contextRef="#ctx0" brushRef="#br0" timeOffset="450">2358 275 653 0,'0'0'120'15,"0"0"15"-15,0 0 15 16,0 0-68-16,0 0-36 0,0 0-32 15,0 0-11-15,122-38 0 16,-85 74-3-16,-4 8 0 16,-17 8 0-16,-2 0 8 15,-14 9-7-15,0 2 0 16,-14-3 7-16,-29 7-4 16,-6-7-4-16,-11-8 0 15,4-13 3-15,20-17 6 16,9-17-9-16,4-5 8 15,16-2-3-15,7-32 22 16,0-11 5-16,0-9 12 16,0 8 0-16,7 7-29 15,3 18 10-15,3 9 4 16,-13 9-18-16,7 3-7 0,13 0-4 16,9 17-9-16,8 16-1 15,6 0 13-15,-7 0-3 16,-9 3 0-16,9 0-1 15,-6-9-1-15,3 1-50 16,17-12-84-16,9-13-70 16,-3-3-150-16</inkml:trace>
  <inkml:trace contextRef="#ctx0" brushRef="#br0" timeOffset="764">2963 108 669 0,'0'0'199'0,"0"0"-60"0,0 0 19 16,0 0 9-16,0 0-92 16,0 0-11-16,-69-99-42 15,69 99-19-15,-13 14-3 16,3 33-15-16,-10 24 15 15,-10 13 0-15,23 5 6 16,1 7-1-16,-1 4-5 16,7 1 1-16,0 1 3 15,0-9 3-15,13-7-7 0,17-20 0 16,7-17-30 0,6-16-115-16,-4-20-70 0,21-13-39 15,-4 0-160-15</inkml:trace>
  <inkml:trace contextRef="#ctx0" brushRef="#br0" timeOffset="1433">3135 754 450 0,'0'0'208'16,"0"0"-118"-16,0 0 80 16,0 0-71-16,-56-162-5 15,56 139-15-15,0 13-19 16,0 1-1-16,0 4-26 0,0 2-17 15,0 3-7 1,30 0-9-16,-4 0 0 0,11 19-5 16,-8 9 5-16,-9 8-1 15,-6 5 1-15,-5 0 0 16,-2-2-5-16,-7-6 6 16,7-11-1-16,-7-9 5 15,0-10-5-15,6-3 0 16,-6 0 10-16,0 0-6 15,7-3 23-15,-7-17 18 16,13-17-13-16,4-7-11 16,-4 0-14-16,10-3-1 15,-10 6 1-15,1 10 4 16,-1 15-5-16,-3 8-5 0,-10 8 4 16,0 0-10-16,0 0 2 15,6 11-16-15,1 21 11 16,0 8 8-16,-1-2-2 15,1-2 2-15,-7-12 0 16,10-10-1-16,-4-8 6 16,1-6-5-16,-7 0 7 15,7 0-6-15,16-14 15 16,-10-16-15-16,7-12 3 16,10 0 0-16,-11 7 0 0,5 0-4 15,-11 10 8 1,-7 11 0-16,1 6 0 0,-7 5-8 15,0 3 4-15,0 0-9 16,0 0-11-16,10 22 16 16,3 3-9-16,0-3 14 15,4-1-5-15,-4-1 0 16,0-6 2-16,1 0-9 16,-5-9 6-16,11-2-9 15,3-3 10-15,4 0-46 16,16-16-2-16,7-15-41 15,-21-2-116-15,-22 2-89 16,-7 1-559-16</inkml:trace>
  <inkml:trace contextRef="#ctx0" brushRef="#br0" timeOffset="1718">3734 66 555 0,'0'0'306'0,"0"0"-198"16,0 0 51-16,0 0-16 15,0 0-47-15,0 0-52 16,0-66 9-16,0 66-31 16,0 0-13-16,7 0-9 15,16 17 0-15,6 24 0 16,21 22 2-16,6 26 5 0,7 7-4 15,3 8-3-15,-16 6 0 16,-30-5 3-16,-20 5 4 16,-37 0-14-16,-75-14-1 15,-73-8-340-15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05T11:48:26.382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87 165 293 0,'0'0'438'0,"0"0"-267"16,0 0 7-16,0 0-56 0,0 0 9 15,0 0-37 1,0 0-41-16,7-116 10 0,-7 114-37 16,0 2-7-16,0 0 5 15,0 0-16-15,0 2-8 16,0 31 0-16,0 17-6 15,0 27 2-15,-7 14 4 16,-16 14 0-16,3 4 4 16,-3-4-1-16,16-3-3 15,7-15 0-15,0-9 10 16,0-18-18-16,23-13 8 16,10-17-63-16,27-17-54 15,-4-13-90-15,30 0-39 16,7-19-17-16,-7-17-237 0</inkml:trace>
  <inkml:trace contextRef="#ctx0" brushRef="#br0" timeOffset="477">471 721 581 0,'0'0'130'16,"0"0"38"-16,0 0-42 15,0 0-15-15,0 0-19 16,0 0-28-16,-20-116 1 15,26 97-41-15,8 2-5 16,9 6 26-16,-10 6-29 16,0 2 1-16,4 3-11 15,3 0 4-15,-14 0-10 0,11 0 0 16,-4 0 0 0,7 17-4-16,3 7 4 0,-3 4 0 15,-4 2-2-15,-9 0 8 16,0-3-6-16,6-5 0 15,-7-8 1-15,-6-5-2 16,7-7 1-16,-7-2 0 16,17 0 8-16,-11 0-7 15,7-8 15-15,11-19-11 16,12-9 3-16,-3 0 10 16,3 1-14-16,-6-1-1 15,-10 14 14-15,-13 8-11 16,-7 8 1-16,0 6-7 0,6 0-3 15,11 0-3-15,-4 20-3 16,0 7 9-16,4 4-9 16,3 0 8-16,-14-7-7 15,11 0-30-15,-11-8-65 16,-6-7-36-16,7-9-91 16,0 0-72-16,16-3-319 15</inkml:trace>
  <inkml:trace contextRef="#ctx0" brushRef="#br0" timeOffset="721">1271 107 445 0,'0'0'292'0,"0"0"-129"0,0 0 2 16,0 0 3-16,0 0-62 15,0 0-29-15,-43-107-22 16,43 107-39-16,0 0 0 15,20 27-16-15,23 19 0 16,0 18 14-16,-7 16-14 16,-9 11 17-16,-4 11-3 15,-23 8-14-15,0-3 19 16,-7-3-19-16,-72-4-13 16,-14-13-130-16,-36-4-545 15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05T11:48:21.599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235 207 851 0,'0'0'123'16,"0"0"-11"-16,0 0 23 15,0 0-47-15,0 0-17 16,0 0-36-16,0 0-29 16,0-16 2-16,0 16-8 15,0 26 0-15,0 15 5 16,0 9 6-16,0 10 0 16,0 3-11-16,0 2 6 15,0 0 3-15,0-5-8 16,0-7-1-16,0-9 5 15,0-11 5-15,0-17-9 0,0-8-1 16,0-5 3-16,0-3 0 16,0 0-2-16,0 0-1 15,0-3 10-15,0-21-1 16,0-20-9-16,0-17 0 16,0-10 4-16,7-14-9 15,-1 2 6-15,-6 2-1 16,0 17 1-16,0 9 10 15,-20 16-11-15,-3 11 0 16,10 12 6-16,0 8 6 16,6 5-12-16,-3 3 0 15,10 0-3-15,0 0-9 0,-13 0 0 16,0 34-4-16,-17 11 16 16,-6 10 5-16,3-5-5 15,9-14 0-15,11-12-7 16,13-9-6-16,0-13 5 15,0-2 5-15,0 0-1 16,0 0-6-16,7-11 9 16,49-35 1-16,23-15 11 15,7-13-11-15,0 8 0 16,-23 16-1-16,-20 14 10 16,-30 17-6-16,4 11-3 15,-17 5 0-15,0 3-5 0,0 0 5 16,0 0 0-1,13 6-7-15,0 21-8 16,4 12 15-16,9 5 0 0,4-3 0 16,-10 0-2-16,10-8 2 15,-17-6 0-15,4-10-41 16,-11-6-139-16,-6-11-110 16,0-2-442-16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05T11:48:21.599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235 207 851 0,'0'0'123'16,"0"0"-11"-16,0 0 23 15,0 0-47-15,0 0-17 16,0 0-36-16,0 0-29 16,0-16 2-16,0 16-8 15,0 26 0-15,0 15 5 16,0 9 6-16,0 10 0 16,0 3-11-16,0 2 6 15,0 0 3-15,0-5-8 16,0-7-1-16,0-9 5 15,0-11 5-15,0-17-9 0,0-8-1 16,0-5 3-16,0-3 0 16,0 0-2-16,0 0-1 15,0-3 10-15,0-21-1 16,0-20-9-16,0-17 0 16,0-10 4-16,7-14-9 15,-1 2 6-15,-6 2-1 16,0 17 1-16,0 9 10 15,-20 16-11-15,-3 11 0 16,10 12 6-16,0 8 6 16,6 5-12-16,-3 3 0 15,10 0-3-15,0 0-9 0,-13 0 0 16,0 34-4-16,-17 11 16 16,-6 10 5-16,3-5-5 15,9-14 0-15,11-12-7 16,13-9-6-16,0-13 5 15,0-2 5-15,0 0-1 16,0 0-6-16,7-11 9 16,49-35 1-16,23-15 11 15,7-13-11-15,0 8 0 16,-23 16-1-16,-20 14 10 16,-30 17-6-16,4 11-3 15,-17 5 0-15,0 3-5 0,0 0 5 16,0 0 0-1,13 6-7-15,0 21-8 16,4 12 15-16,9 5 0 0,4-3 0 16,-10 0-2-16,10-8 2 15,-17-6 0-15,4-10-41 16,-11-6-139-16,-6-11-110 16,0-2-442-16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05T11:48:10.559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248 387 780 0,'0'0'206'0,"0"0"-62"16,0 0 5-16,0 0-28 15,0 0-52-15,0 0-1 16,10-71-38-16,-10 71-11 16,7 0 7-16,-1 0-22 15,-6 0 2-15,0 8-6 16,0 28-4-16,0 16 4 0,0 14 0 16,0 0 0-16,0 3 5 15,0 0-1 1,0-12-4-16,0-6 1 0,0-16 9 15,0-13-11-15,0-14 1 16,0-4 0-16,0-4 1 16,0 0 6-16,7-12-5 15,0-35 16-15,6-24-16 16,3-23 7-16,4-14-9 16,3-1 4-16,-16 10-6 15,-7 8 2-15,0 22 0 16,-7 21 0-16,-22 17 1 15,9 17-6-15,-3 8 3 16,16 6-24-16,0 0 25 16,-16 0-20-16,-3 36 21 0,-24 14 3 15,0 13 8-15,7 3-11 16,7-5 0-16,13-6-11 16,10-9 6-16,6-18-18 15,7-12-6-15,0-12 23 16,0-4-19-16,0 0 25 15,20-15 6-15,30-21-3 16,16-11 16-16,3-4-19 16,4-4 0-16,-10 7 1 15,-20 12 5-15,-7 12-6 0,-23 7 0 16,4 12 8 0,-17 5-13-16,0 0 5 0,13 0-9 15,10 0 7-15,4 14-2 16,16 11 4-16,-7-1 0 15,14 1-9-15,-7 1 5 16,6-3-82-16,-6-3-83 16,-6-1-37-16,-24-8-168 15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05T12:03:52.703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519 589 456 0,'0'0'472'0,"0"0"-322"16,0 0 13-16,0 0-15 15,0 0-40-15,0 0-55 16,0 0-16-16,-20 22-9 16,27-22-14-16,6 0 13 15,10-6-8-15,10-30-6 0,10-7-8 16,7-7-1 0,9 3-4-16,-26 11 5 0,-3 5 0 15,-7 16-1-15,-23 6-2 16,0 7 0-16,0 2 4 15,0 0-4-15,0 0-4 16,0 0-1-16,0 25-3 16,0 10 0-16,0 9 6 15,0 0 0-15,0-2 3 16,0-1-1-16,0 0-2 16,0-2 0-16,0-7 3 15,0-1-6-15,0-5 1 16,-10-3 2-16,-3-4 0 0,0-5-2 15,-4 0 2-15,11-8 0 16,-1-1 0-16,-6 0-5 16,6-2 0-16,-16 3 5 15,10-1-2-15,-10-2 6 16,16-1-2-16,-6 1-2 16,13-3 0-16,0 0 0 15,0 0-12-15,0 0-4 16,0 0-2-16,13 0 0 15,23-13 9-15,21-15 3 16,15 3-26-16,-9 1-9 16,-6 2-58-16,-21 5-49 15,7 1-53-15,-7-4-119 0,1-2-157 16</inkml:trace>
  <inkml:trace contextRef="#ctx0" brushRef="#br0" timeOffset="457">840 124 641 0,'0'0'120'0,"0"0"19"16,0 0 18-16,-255-111-41 16,189 106-18-16,10 5-20 15,-1 0-26-15,-9 28-17 0,3 21-26 16,-9 18-2-16,2 26 6 15,4 11-12-15,23 12 5 16,23 2-3-16,14-5 0 16,6-6 0-16,0-6 0 15,43-7-6-15,13-14 3 16,23-14 0-16,14-16 1 16,13-26-1-16,9-12 0 15,-2-12 6-15,22-12 1 16,14-31 2-16,0-18 0 15,10-13-6-15,-24-6 15 16,-22-5-2-16,-34-6 12 16,-29-8 17-16,-37-3-18 15,-13 1 2-15,-13 6-12 0,-57 16-15 16,-45 16 6 0,-14 19-8-16,-20 19 0 0,0 17-1 15,27 8-14-15,29 0 15 16,37 11-22-16,19 17-56 15,31 8-31-15,6 7-134 16,30 4-140-16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05T12:03:53.641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179 407 883 0,'0'0'231'0,"0"0"-101"16,0 0 29-16,0 0-53 15,0 0-36-15,0 0-27 16,-179-121-20-16,179 121 3 15,0 3-26-15,0 36-4 16,0 21-1-16,7 17 10 16,6 6-3-16,17-4-2 0,-11-7 7 15,5-7-7 1,-5-12 0-16,5-12 0 0,-11-15 0 16,-7-16 5-16,1-7-5 15,-7-3 2-15,0 0-2 16,0-8 18-16,0-34-8 15,0-18-7-15,0-18 3 16,0-12-2-16,0-9 0 16,-13-3-4-16,0 6 0 15,-4 16-6-15,10 20 6 16,7 24-6-16,0 11-1 16,0 14-25-16,0 3-6 15,24 8-40-15,19 0-71 16,-7 5-52-16,-3 26-54 0,-10 9-136 15</inkml:trace>
  <inkml:trace contextRef="#ctx0" brushRef="#br0" timeOffset="73">179 407 383 0</inkml:trace>
  <inkml:trace contextRef="#ctx0" brushRef="#br0" timeOffset="1079">179 407 383 0,'-136'168'137'0,"136"-157"14"0,0-3-16 0,0 3-26 16,0 0-44-16,0 0-7 15,20-3-7-15,16-2-14 16,14-3-1-16,16-3-7 16,-10 0-3-16,20 0 30 15,-10-6-15-15,-9-13-1 0,-14 3-2 16,-14 2-8 0,-15 4 12-16,-8 3 4 0,-6 2-10 15,0-3 0-15,0 1-15 16,0-1-8-16,0 6 7 15,0 2-20-15,0 0 0 16,0 0-2-16,0 0-11 16,0 14 11-16,0 19 2 15,0 2 0-15,0 1 1 16,7-11 2-16,16-6-6 16,3-5 2-16,4-8 1 15,7-6 1-15,-1 0-1 0,-10 0 0 16,4 0 5-16,-17-10-3 15,11-3 1-15,-11-6 4 16,0 3-3-16,-6 2-1 16,3 6-3-16,-10 2 0 15,6 6-1-15,-6 0-2 16,0 0 3-16,0 0 0 16,7 0-17-16,-1 0 17 15,1 3-7-15,6 8 7 16,4 0-1-16,-4-2 5 15,-6-4-4-15,9-3 0 16,-9-2-2-16,6 0-3 16,0 0 5-16,10 0 0 15,-3-13 4-15,10-9-4 0,-10 5 4 16,3 4-4-16,-23 10 0 16,7 3 0-16,-7 0 0 15,6 0-7-15,1 0 2 16,9 16-10-16,-2 6 15 15,5 1 0-15,5-7-7 16,-5-3 0-16,11-5-16 16,-10-8 23-16,10 0-2 15,0 0 6-15,-4-2-4 16,4-20 1-16,-10-5 3 16,-4-4 4-16,-3-2-7 15,-13-2 5-15,0-4 17 16,0 6-16-16,-19 8 11 0,-11 9-6 15,0 10-10-15,4 6-4 16,2 0 2-16,11 20-6 16,7 18-2-16,-1 6 7 15,7 0-3-15,0-6-2 16,0-8-17-16,7-12 0 16,12-8-10-16,-5-10 14 15,9 0 18-15,-3 0 1 16,3-28 12-16,7-10 3 15,-4-14-7-15,-13-8 26 16,4-9-8-16,-17-8-11 16,0-3 9-16,0 0-19 15,0 9 14-15,-23 13-8 0,16 17-8 16,-6 22 8-16,6 10-9 16,7 9-2-16,0 0-2 15,0 41-18-15,0 23 20 16,0 21-3-16,7 3 3 15,-1-3-4-15,8-10 2 16,9-12 0-16,3-16-16 16,4-16-21-16,13-11-12 15,0-14-27-15,13-6-59 16,0-2-51-16,-13-22-69 16,0-11-318-16</inkml:trace>
  <inkml:trace contextRef="#ctx0" brushRef="#br0" timeOffset="1496">592 143 466 0,'0'0'244'0,"0"0"-64"16,0 0-37-16,0 0-28 16,0 0-6-16,0 0-29 15,20-38-34-15,-20 38 5 16,0 0-34-16,0 0-12 0,0 2-5 16,-20 18 1-16,3 2 2 15,11-6-3-15,6 1 3 16,0-6-7-16,6-6 4 15,24-5 0-15,7 0 10 16,6 0 1-16,-7-11 29 16,-10-8 12-16,-9-6-20 15,-17 3 11-15,0-3-22 16,0 1-6-16,-17 2-15 16,-26 7 0-16,-13 10-2 15,-7 5-37-15,4 0-75 16,3 25-79-16,19 11-233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05T12:04:02.129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14 511 830 0,'0'0'239'0,"0"0"-78"15,0 0 33-15,0 0-82 16,0 0-54-16,0 0 11 16,10-22-66-16,-10 22 16 15,0 31-19-15,0 15 4 16,0 23-12-16,0 11 8 0,0 2 0 15,-23 1-1-15,23-10 16 16,0-6-15-16,0-9 0 16,43-9 12-16,0-13-22 15,13-9 10-15,10-10 0 16,11-17-7-16,25 0 4 16,-19-14-19-16,-4-25-58 15,-13-7-116-15,-39-7-103 16,-14 2-264-16</inkml:trace>
  <inkml:trace contextRef="#ctx0" brushRef="#br0" timeOffset="274">656 514 210 0,'0'0'636'0,"0"0"-457"15,0 0 35-15,0 0-70 16,0 0-54-16,0 0 5 15,-13-85-86-15,13 87 14 16,0 37-23-16,0 16 7 16,0 14-11-16,-7 11 4 15,7-6 0-15,0-6 1 16,0-4 15-16,20-7-16 16,33-7 0-16,3-9 9 15,23-16-31-15,4-17 9 16,20-8-90-16,3-13-56 15,-20-31-188-15,-24-11-248 0</inkml:trace>
  <inkml:trace contextRef="#ctx0" brushRef="#br0" timeOffset="494">1043 104 714 0,'0'0'269'0,"0"0"-84"15,0 0 7-15,0 0-60 16,0 0-73-16,0 0 26 16,-165-104-65-16,165 104-11 15,0 20-9-15,0 28-3 0,23 32 3 16,13 25 0-16,-9 8-36 16,-4 10-19-1,-10-6-162-15,0-19-213 0</inkml:trace>
  <inkml:trace contextRef="#ctx0" brushRef="#br0" timeOffset="885">1456 962 572 0,'0'0'384'0,"0"0"-256"0,0 0-6 15,93-140 6 1,-73 102 0-16,3 2-78 0,-16 0-9 16,-7 0 14-16,0 3-51 15,-7 5 29-15,-23 1-33 16,4 10 6-16,3 4-15 16,16 7 9-16,7 6 0 15,0 0-3-15,0 23-3 16,0 17 6-16,7 7 0 15,16 0 8-15,3-3-13 16,11 3 5-16,-1-3 0 16,7 0-7-16,-7-3 16 15,4 3-9-15,-10-11 0 0,-17-5 3 16,4-14-18 0,-17-9 15-16,0-5-22 0,-24 0-14 15,-32 0-100-15,-23 0 52 16,-7-9-209-16,10-10-284 15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05T12:03:59.113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0 820 628 0,'0'0'128'15,"0"0"-56"-15,0 0 52 16,0 0-2-16,0 0-53 0,0 0 33 16,0 0-37-16,-7 13-19 15,7-13 32-15,7 0-67 16,13-16 27-16,16-23-35 15,14-18 21-15,13-15-32 16,3-10 8-16,-3-3 0 16,-21 2 13-16,-12 3 6 15,-23 8-18-15,-7 12-1 16,0 19 12-16,0 13-12 16,0 15 0-16,-23 10 0 15,9-1-6-15,-12 4 9 16,-17 4-3-16,0 35 0 0,-7 21 4 15,7 22-20 1,14 12 16-16,22 5 0 0,7-3-4 16,0-13 16-16,13-15-12 15,30-13 0-15,7-16-32 16,6-17 31-16,4-15-31 16,-4-7 30-16,0 0-14 15,10-15 15-15,-10-18 1 16,-6-3 2-16,-14-5 15 15,-22-6-8-15,-14-6-9 16,0-1 0-16,0-2 5 16,0 12 12-16,-14 12-15 15,-2 15-2-15,9 11 8 0,1 6-15 16,6 0 7 0,-7 6-8-16,0 32-6 0,-9 15 22 15,9 8-8-15,7-1 0 16,0-6 4-16,0-7-16 15,7-11 12-15,23-13-2 16,-1-9-11-16,5-9 6 16,2-5 7-16,7 0 0 15,0-14 2-15,0-19 4 16,0-6-6-16,-7-2 0 16,1-5 5-16,-17-1 13 15,-7 5-18-15,3 11 0 16,-16 18 9-16,0 9-18 15,0 4 9-15,0 0-11 0,7 23 4 16,6 17 0 0,0 9 7-16,4-5 0 0,3-3 10 15,-4-11-19-15,4-13 9 16,-7-7 0-16,4-7-11 16,-4-3 1-16,0 0 10 15,17-27 0-15,-3-9 13 16,2-5-13-16,-15 5 0 15,9 9 0-15,-17 10-1 16,1 7 15-16,-7 10-14 16,7 0 0-16,-7 0-21 15,16 10 15-15,-3 18-3 16,1 2 9-16,15-3-7 0,1-2 0 16,-3-11 7-16,9-6-23 15,-6-8-21-15,3 0 39 16,-3 0 5-16,6-28 0 15,-10-6 10-15,-2-6 6 16,-11 2-16-16,-7 2 21 16,-6 7-20-16,0 6 43 15,0 9-44-15,0 12 2 16,0 2-2-16,-6 0-10 16,-7 5 10-16,-11 20 0 15,11 5 10-15,7 0-24 16,6-2 14-16,0-6-24 15,0-6 16-15,0-11-25 16,19-1 31-16,-2-4-5 0,-4 0 7 16,0 0-2-16,4-6 7 15,-10-5-5-15,-1 3 31 16,1 8-30-16,-7 0 27 16,0 0-28-16,6 13-11 15,1 34 2-15,16 22 7 16,-3 13 2-16,-3 12 1 15,2 5 15-15,-12 0-16 16,16-3 0-16,-16 0 3 16,13 1-7-16,-14-1 4 15,11-8 0-15,-11-11 13 16,1-20 3-16,-7-17-11 16,0-16-5-16,0-18 0 0,0-6 2 15,-13 0-1 1,-17-26 36-16,-13-18-8 0,0-16-23 15,17-9 2-15,9-11-8 16,17-2 1-16,0 0-26 16,30-1 24-16,26 1-13 15,23-5 11-15,1-3-1 16,-11 0 4-16,11-4 0 16,-18 4 10-16,-12-4-14 15,-14 1 10-15,-6 7-6 16,-10 4 11-16,-13 10 5 15,-7 9-4-15,0 14-1 0,0 9-5 16,0 19 19-16,-7 13-21 16,0 5-4-16,-6 3 0 15,7 19-1-15,-1 36 1 16,7 25 0-16,0 13 6 16,0 4-15-16,0 2 9 15,26-6 0-15,17-8-2 16,7-15 9-16,6-15-12 15,4-17 5-15,-11-19-3 16,-6-17-20-16,7-2 24 16,-7-21-1-16,7-32 8 15,6-18 8-15,-13-11-8 16,0-9-8-16,-23-11 5 16,-20 0 18-16,0 9-18 15,0 19 3-15,-27 24 9 0,-3 20-1 16,11 19-9-16,12 11-7 15,7 0-8-15,0 52-7 16,-10 28 9-16,-3 22 6 16,13 5 0-16,0 0 17 15,0-10-17-15,0-18 0 16,0-18 0-16,0-23-13 16,6-16 13-16,1-16-4 15,10-6-3-15,9 0 13 16,17-25-6-16,13-16 0 0,4-6 4 15,-4 3-7 1,-6 8 3-16,-14 14 0 0,-10 11 0 16,4 8-4-16,-17 3-5 15,11 0-6-15,-5 14-34 16,-2 8 23-16,-17 0-82 16,0-2-50-16,0-9-60 15,-43-9-147-15</inkml:trace>
  <inkml:trace contextRef="#ctx0" brushRef="#br0" timeOffset="192">1918 443 567 0,'0'0'206'0,"0"0"-96"15,0 0 16-15,0 0-33 16,0 0-84-16,0 0 7 15,185-71-12-15,-85 71-4 16,5 0 0-16,1 0-232 16,3 0-385-16</inkml:trace>
  <inkml:trace contextRef="#ctx0" brushRef="#br0" timeOffset="1023">4078 405 836 0,'0'0'161'0,"0"0"-80"16,0 0 75-16,0 0-64 15,0 0-29-15,0 0-30 16,-166-103-20-16,153 103-6 16,0 20-7-16,-4 13 0 15,11 3-15-15,-1 5 15 16,7-6 0-16,0-1-4 0,0-7 11 16,20-5-12-16,10-8 5 15,0-6 0-15,-17-8-6 16,7 0 18-16,3 0-12 15,-10-22 11-15,4-13 0 16,-17-8 8-16,0 1-7 16,0-3-3-16,-30 4 34 15,0 5-39-15,4 11 11 16,-4 9-15-16,10 8 10 16,-3 8-21-16,10 0 7 15,-11 5 4-15,5 28-8 16,19 8 8-16,0 6 0 15,13-2-2-15,30-10-2 0,30-8-5 16,-4-10 9-16,4-15 0 16,-17-2-8-16,0 0 18 15,-6-21-10-15,-14-9 8 16,-6-12 6-16,-10-2 8 16,-13-5-3-16,-7-1-7 15,0 9 38-15,0 8-49 16,0 11 19-16,-7 14-10 15,0 4 6-15,7 4-32 16,-6 6 12-16,6 41 4 16,-7 27-14-16,0 25 20 15,7 17-6-15,0 8 0 16,0 10 15-16,0 12-21 16,0 2 6-16,0 10 0 0,20-10-15 15,3-25 15-15,4-28-12 16,9-46-18-16,1-33 6 15,19-16 24-15,13-35 2 16,27-35 0-16,-13-16 14 16,-4-12-8-16,-29-6 1 15,-34 5-6-15,-16 6 19 16,-29 10-33-16,-57 14 11 16,-14 17-29-16,-28 16 8 15,15 15-98-15,11 18-10 16,32 3-118-16,34 0-149 15</inkml:trace>
  <inkml:trace contextRef="#ctx0" brushRef="#br0" timeOffset="1841">5431 82 942 0,'0'0'204'0,"0"0"-80"15,0 0-26-15,0 0 42 0,0 0-84 16,0 0-53-16,0 0 7 16,-70-21-8-16,70 70-2 15,13 17 1-15,1 14 18 16,-4 8-9-16,-10 3-10 15,0 2 0-15,0-5-1 16,0-11 5-16,0-19-4 16,0-23 0-16,0-15 15 15,0-12-18-15,0-8 3 16,0 0 0-16,0 0 8 16,0-24 2-16,0-18-10 15,19-13 0-15,11-2 18 16,-3 2-22-16,2 5 4 15,-9 14 0-15,3 13-14 0,-3 13 16 16,3 10-6-16,4 0 1 16,9 3-27-16,1 24 20 15,-18 7-10-15,-2 4-10 16,-17 0 28-16,0 4-49 16,-17-4 33-16,-26-9 11 15,4-9-46-15,9-8 39 16,23-9-12-16,-9-3 26 15,16 0 6-15,0-11-6 16,0-17 0-16,23-5-6 16,20-3 23-16,7-2-17 15,6 2 0-15,-7 8 0 16,-12 7-7-16,-7 1 19 16,-11 12-12-16,-12 3 0 0,0 2 11 15,-7 3-14-15,10 0 3 16,-4 13 0-16,1 23-22 15,6 6 25-15,-13-1-3 16,7-3 0-16,-7-5 16 16,10-8-24-16,3-11 8 15,0-6 0-15,0-6-5 16,-3-2 17-16,3 0-12 16,7-10 24-16,-3-20-20 15,-4-9 35-15,-13 0-31 0,0-2-7 16,0 8 5-1,-7 5-6-15,-22 7-8 0,-8 7 7 16,11 3-84-16,3 8-43 16,9 1-174-16,14-4-225 15</inkml:trace>
  <inkml:trace contextRef="#ctx0" brushRef="#br0" timeOffset="2603">6257 72 721 0,'0'0'254'0,"0"0"-91"16,0 0 13-16,0 0-36 0,0 0-88 16,0 0 30-16,-6-64-82 15,6 64 14-15,0 36-28 16,0 14 20-16,0 18-6 15,0 9 0-15,6 3 15 16,11 0-21-16,-10-3 6 16,-1-12 0-16,1-12-10 15,-1-11 16-15,-6-18-7 16,7-13 1-16,-7-8-61 16,10-3 54-16,-10 0-22 15,0-22 29-15,0-25-18 16,0-8 11-16,0-3 7 15,-30 1 0-15,-6 10 13 0,-1 14-35 16,11 11 22-16,3 14 0 16,16 5-12-16,7 3 11 15,0 0 1-15,7 27 0 16,42 6 3-16,18-5-3 16,-5-8 0-16,18-13 0 15,-24-7 24-15,0 0-18 16,-3-7 21-16,-10-22 22 15,-16-6-41-15,-4-6 44 16,-10-3-38-16,-13-6-5 16,0-8 28-16,-7 3-25 15,-22 6 0-15,2 13-3 16,11 14 5-16,2 11-5 0,8 11-9 16,6 0-4-16,0 36-8 15,-17 22 4-15,4 13 8 16,6 3 0-16,7 1 16 15,0-1-26-15,0-8 10 16,0-9 0-16,14-10-10 16,2-16 15-16,-3-12-5 15,1-11 0-15,-8-8-5 16,17 0-1-16,4-5 6 16,26-28 0-16,-4-9-5 15,1 1 22-15,-17 2-17 16,-3 10 0-16,-7 12 13 15,-16 8-26-15,6 9 13 16,-7 0-1-16,24 4-25 0,-3 21 23 16,2-1-2-16,1 4-20 15,3-7-95-15,-3-2-41 16,13-10-197-16,-30-9-565 16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05T12:04:05.712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124 456 514 0,'0'0'320'15,"0"0"-212"-15,0 0-23 16,0 0 46-16,0 0-51 16,0 0-54-16,0 0 21 15,73 3-42-15,-43-3 35 16,-4 0-16-16,4 0-17 15,-17 0 9-15,17 0-16 16,-17 14 0-16,1 7-11 16,-14 9-1-16,0 12 12 15,0 4-3-15,0 7 9 0,-27-6 1 16,-9-7-7 0,13-10 0-16,9-7 3 0,8-12 14 15,6-8-17-15,0 0 0 16,0-3 5-16,0 0-12 15,20 0 7-15,16-9 0 16,14-16 11-16,9-2 1 16,4 4-24-16,-13-2 0 15,-1 8-106-15,1-3-17 16,-14 3-84-16,7-5-71 16</inkml:trace>
  <inkml:trace contextRef="#ctx0" brushRef="#br0" timeOffset="444">597 111 569 0,'0'0'147'0,"0"0"34"16,0 0-100-16,0 0 54 15,0 0-53-15,-228-113-56 16,179 113 14-16,-11 19-40 15,10 26 0-15,-6 12 5 16,13 21 10-16,0 9-15 16,7 10 0-16,16 7 15 0,20-3-28 15,0-1 13 1,7-7 0-16,42-13-2 0,24-17-10 16,13-13 12-16,13-15 0 15,7-12 9-15,10-18 5 16,-10-5-12-16,-7-20 4 15,-13-19 34-15,-17-15-21 16,-32-12 55-16,-14-11-23 16,-17-16-21-16,-6-15 38 15,-29-4-54-15,-28 8-12 16,-5 15 1-16,-18 26 6 16,7 19-13-16,4 20 4 15,-10 15-7-15,-7 9-20 16,0 9 17-16,16 34-79 15,4 15-38-15,46 10-114 0,20 2-103 16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05T12:04:14.525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508 595 503 0,'0'0'306'16,"0"0"-188"-16,0 0 25 16,0 0 6-16,0 0-68 15,0 0-9-15,0 0-47 16,-43 0 7-16,43-2 15 15,0 2-46-15,0 0 13 0,0-3-14 16,7 0-7-16,29-2 7 16,7-1 2-16,7 4 0 15,-7-4 0-15,0 3 7 16,-7 3-9-16,-16 0 0 16,-7 0 8-16,-6 0-10 15,-7 0 2-15,0 0 0 16,0 0-8-16,0 3 0 15,-26 16 8-15,-11 11-4 16,-6-2 16-16,7-1-10 16,9-5-2-16,11-8 0 15,9-3-6-15,7-6 15 16,0-5-9-16,0 0 0 0,0 0-3 16,0 0-8-16,0 0 5 15,23 0 3-15,20 0-9 16,14 0 18-16,-14 0-6 15,6 15 0-15,1 1 9 16,-14 6-17-16,-9-1 8 16,-4 2 0-16,-17-1-4 15,-6-3-6-15,0 0 8 16,-6-2 0-16,-37-3 2 16,-13-6-3-16,-17 1 3 15,-7-7-8-15,-12-2-18 16,-1 0-91-16,11 0-28 15,9 0-71-15,23-6-150 0</inkml:trace>
  <inkml:trace contextRef="#ctx0" brushRef="#br0" timeOffset="486">479 158 648 0,'0'0'203'16,"0"0"-44"-16,0 0-65 15,0 0-12-15,-248-9-32 16,198 45-41-16,-10 14 25 16,11 13-29-16,16 6-4 0,10 16 6 15,9 17 2-15,14 10-9 16,0 10 0-16,0-4 8 15,20-8-12-15,23-17 4 16,13-10 0-16,17-20-8 16,13-13-1-16,13-17 9 15,-6-19 0-15,23-14 7 16,-10 0 3-16,16-31-9 16,-10-16 20-16,-6-10 71 15,-13-17-16-15,-14-15 1 16,-16-11-21-16,-27-14-30 15,-36 1 38-15,0 0-36 16,-62 4-7-16,-31 4 7 16,-13 9-21-16,-10 11-6 0,4 7-1 15,3 21 0-15,16 13-11 16,7 19 5-16,17 14-5 16,-4 11 6-16,10 7-93 15,-10 47-5-15,11 20-67 16,19 14-138-16,0 8-327 15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05T12:04:30.849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305 617 630 0,'0'0'209'0,"0"0"-52"16,0 0-39-16,0 0 19 16,-13-154-50-16,-17 131-33 15,-6 7 6-15,9 8-53 16,-2 5 0-16,-1 3-7 16,3 0-1-16,-2 16-7 15,-1 20 8-15,3 5 0 16,4 3-8-16,23 0 12 15,0-8-4-15,0-2 0 16,23-13-32-16,20-12 30 16,0-7-27-16,-9-2 29 15,9 0-9-15,-7-24 23 16,-6-9-14-16,-4-1 10 16,-9-2-5-16,-11 4 40 0,-6 7-31 15,0 6-6-15,0 8 17 16,0 8-14-16,0 3-8 15,0 0-3-15,0 0-13 16,0 16 6-16,0 18 7 16,0 4 0-16,7-2-11 15,29-3 9-15,1-11 1 16,2-3-2-16,21-16-18 16,-11-3 13-16,8 0 7 15,-1-33 1-15,-6-5 3 16,-7-10 16-16,-14-3-14 15,-9-4 22-15,-20-9-24 0,0-2 46 16,0-3-34-16,-13 6-5 16,-23 14 10-16,2 13-3 15,11 13-14-15,3 16-3 16,11 4 17-16,9 3-39 16,-7 3 22-16,-6 35 0 15,-1 20-20-15,-2 13 31 16,9 1-11-16,7-1 0 15,0-8 11-15,23-10-20 16,11-9 9-16,-5-11 0 16,1-11-7-16,-10-11 14 15,3-8-7-15,-3-3 0 16,10 0 2-16,-10-3-6 16,9-19 4-16,-2-3 0 0,-4-3-2 15,7 7 16-15,-17-2-14 16,0 12 0-16,0 3 2 15,4 8-15-15,3 0 4 16,3 0 4-16,3 3-7 16,4 13-4-16,-10-1 16 15,3-2 0-15,-3 1-9 16,-3-6-7-16,2-5 16 16,5-3 0-16,-11 0-6 15,7 0 21-15,-4 0-15 16,4-14 0-16,3-14 13 15,4 1-17-15,-11-3 6 0,-16-3-2 16,0 5 27-16,0 1-19 16,0 5 8-1,0 5-16-15,-10 9-4 0,4 8-9 16,-1 0 0-16,0 0 10 16,1 11-10-16,6 19 15 15,0 11-2-15,0-2 0 16,0-3 1-16,0-3-21 15,26-11 20-15,4-6 0 16,0-10-18-16,3-6 26 16,10 0-8-16,6 0 0 15,4-25 10-15,-3 1-11 16,0-4 1-16,-7 0 0 0,0 1-1 16,-10 6 16-1,-4 3-15-15,-9 10 0 0,-10 5 5 16,-10 3-23-16,7 0 18 15,-1 0 0-15,8 14-17 16,-14 6 17-16,6 0 0 16,-6-8 0-16,0-4 6 15,0-2-27-15,0-6 21 16,0 0 0-16,0 0 9 16,0 0 6-16,0-6-8 15,0-14-7-15,-13 0 8 16,0 0-19-16,-17 4 11 15,17 1 0-15,-10 11-12 16,3-2-11-16,7 6 15 0,-11 0 6 16,-2 10 2-16,3 18-13 15,10 5 13-15,13 3 0 16,0-3-6-16,0-2 15 16,6-12-10-16,14-6 1 15,10-7-5-15,-10-4-9 16,9-2 14-16,1 0 0 15,-10 0 2-15,3-5 16 16,-16-6-17-16,6 0-1 16,-13-2 8-16,0-2-7 15,0 8 0-15,0-2-1 16,0 6 0-16,7 3 10 16,-7 0-18-16,6 0 8 0,17 8-9 15,-9 20-7-15,9-3 16 16,-3-3 0-16,3-3-1 15,-10-8 15-15,17-8-14 16,9-3 0-16,4 0 5 16,17-28 17-16,-4-10-13 15,0 0 4-15,1-4 16 16,-8 4-26-16,-12 4 29 16,-1 9-31-16,-13 6 9 15,-10 11-7-15,1 6-3 16,-14 2 0-16,23 0-1 15,-10 0-11-15,7 13 11 0,10 7 1 16,-1-4 0-16,-9 0-11 16,3-1 11-16,-16-11 0 15,6 2-2-15,-6-3 12 16,-7-3-10-16,0 0 0 16,0 0 1-16,0 0 8 15,0-17-9-15,-13-5 0 16,-1 1-1-16,-15 4-5 15,-1 6-6-15,10 6 8 16,-3 5 4-16,3 0-21 16,-10 2 23-16,-3 23-2 15,-3 13 0-15,-1 4 7 16,14 2-20-16,17-1 13 0,6 0-35 16,0-11 32-1,0-10-34-15,0-11 8 0,29-11 25 16,1 0-4-16,-3-5 8 15,9-31 0-15,7-3 6 16,-7-10 11-16,-3-7-14 16,-9-4 19-16,-18-8 29 15,-6-6-39-15,0 2 27 16,0 9-32-16,-20 10 4 16,4 23 2-16,3 13-7 15,6 12-6-15,7 5 0 16,0 5-8-16,0 37 3 15,0 18 1-15,7 12 4 0,12-7-2 16,11-4 4-16,0-6-2 16,13-10 0-16,0-10-11 15,13-5 11-15,-6-11-82 16,-1-4-75-16,1-8-103 16,-7-7-144-16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05T12:04:32.889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92 179 402 0,'0'0'248'16,"0"0"-61"-16,0 0-44 16,0 0-22-16,-57-154 22 15,41 137-51-15,9 11-11 16,1 4-13-16,6 2-53 15,0 0 20-15,0 0-35 16,0 19 0-16,0 20-16 16,0 13 25-16,0 8-9 15,0 4 0-15,0 5 19 16,0-6-24-16,13-2 5 0,3-9 0 16,-9-11-2-1,0-14 7-15,-1-10-5 0,-6-9 0 16,0-8 14-16,0 0-5 15,0 0-5-15,7-16-3 16,-7-17 21-16,0-6-17 16,13-2-5-16,4-1 0 15,3 10 18-15,3 7-31 16,3 11 13-16,4 14-2 16,6 0-15-16,7 8-8 15,-10 26 25-15,-3 4-1 16,-17 6-13-16,-13-8 7 15,0-3-33-15,0-9-1 16,-33-7 34-16,3-9-13 0,1-5 20 16,9-3 7-16,13 0 7 15,1 0 1-15,-4 0-15 16,10-5 0-16,0 1-12 16,0 2 26-16,0 2-14 15,0-2 0-15,10-2 5 16,9-1-16-16,18-4 11 15,-1-1 0-15,-3-7-7 16,10-2 16-16,0-3-9 16,0 2 0-16,-13 1 15 15,-10 3-21-15,-13 0 6 16,2-1 0-16,-9 3 5 16,0 3 6-16,0 6-11 0,0 2 0 15,0 0 14-15,0 3-25 16,0 0 11-16,0 0 0 15,7 0-15-15,6 0 8 16,17 9 7-16,3-4 0 16,20-5 13-16,-13 0-19 15,3 0 6-15,-7-16 0 16,-6-2 9-16,-23 3 7 16,-1-2-7-16,-6 4 26 15,0-2-33-15,0 10 42 16,0 1-44-16,0 3 0 15,0 1-11-15,-6 1 11 16,-1 39 0-16,-6 15 0 0,3 11 11 16,10 12-13-16,0 3 2 15,0 7 0-15,0 14-11 16,0 6 26-16,0 10-15 16,0-6 0-16,10-8 11 15,3-7-20-15,-6-24 9 16,-1-11 0-16,-6-15-10 15,0-17 21-15,0-14-11 16,0-10 0-16,0-6 7 16,-20 0 0-16,-29-20 1 15,-11-15-8-15,11-9 12 16,-8-8-5-16,14-3-7 0,0-3 0 16,7-9-22-16,16-7 3 15,20-17-84-15,0-13-90 16,70-6-155-16,22-2-561 15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05T11:48:10.559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248 387 780 0,'0'0'206'0,"0"0"-62"16,0 0 5-16,0 0-28 15,0 0-52-15,0 0-1 16,10-71-38-16,-10 71-11 16,7 0 7-16,-1 0-22 15,-6 0 2-15,0 8-6 16,0 28-4-16,0 16 4 0,0 14 0 16,0 0 0-16,0 3 5 15,0 0-1 1,0-12-4-16,0-6 1 0,0-16 9 15,0-13-11-15,0-14 1 16,0-4 0-16,0-4 1 16,0 0 6-16,7-12-5 15,0-35 16-15,6-24-16 16,3-23 7-16,4-14-9 16,3-1 4-16,-16 10-6 15,-7 8 2-15,0 22 0 16,-7 21 0-16,-22 17 1 15,9 17-6-15,-3 8 3 16,16 6-24-16,0 0 25 16,-16 0-20-16,-3 36 21 0,-24 14 3 15,0 13 8-15,7 3-11 16,7-5 0-16,13-6-11 16,10-9 6-16,6-18-18 15,7-12-6-15,0-12 23 16,0-4-19-16,0 0 25 15,20-15 6-15,30-21-3 16,16-11 16-16,3-4-19 16,4-4 0-16,-10 7 1 15,-20 12 5-15,-7 12-6 0,-23 7 0 16,4 12 8 0,-17 5-13-16,0 0 5 0,13 0-9 15,10 0 7-15,4 14-2 16,16 11 4-16,-7-1 0 15,14 1-9-15,-7 1 5 16,6-3-82-16,-6-3-83 16,-6-1-37-16,-24-8-168 15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05T12:04:06.817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370 553 726 0,'0'0'207'15,"0"0"-69"-15,0 0 4 16,0 0 23-16,0 0-93 15,0 0 2-15,-79-84-49 16,79 84-14-16,0 4-22 0,6 35 3 16,24 28 8-16,13 9 0 15,-7 6 18-15,-9 1-18 16,-4-14 0-16,-10-5 6 16,-13-15-20-16,0-16 14 15,0-11-21-15,0-14 19 16,0-8-27-16,0 0 26 15,-6 0 3-15,-24-27 0 16,-6-12 5-16,9-11 2 16,-9-10-7-16,-1-14 0 15,17-8 10-15,-3-7-9 16,10 1-1-16,13 5 2 16,0 12-13-16,0 13 11 0,0 18-3 15,0 9-3-15,36 12-20 16,27 5 14-16,10 6-31 15,13 8-36-15,-3 0 21 16,-10 11-73-16,-37 25 8 16,-16 8-27-16,-20 5-44 15,0 6-159-15</inkml:trace>
  <inkml:trace contextRef="#ctx0" brushRef="#br0" timeOffset="1096">185 823 379 0,'0'0'175'16,"0"0"-114"-16,0 0-4 16,0 0-23-16,255-25 36 15,-169 17-32-15,0 2-15 16,-7 1 26-16,-16 2-36 16,-7-2 20-16,-3 2 14 15,-27-1-9-15,-2 4 27 16,-11-4-14-16,-13 1 8 15,0 0 39-15,0 1-39 16,0-4 2-16,0 0-50 16,0 1 1-16,-7 5-14 15,1 0 2-15,6 0 0 0,0 0-19 16,0 19 23 0,0 11-4-16,0 6 0 0,6-5 7 15,21-1-8-15,-4-5 1 16,-10-6 0-16,10-8-11 15,-3-4 11-15,3-7 0 16,-3 0-2-16,0 0 15 16,3-15 0-16,-10-10-13 15,10-5 2-15,-16 2-2 16,6 3 7-16,-6 8-7 16,-7 9 0-16,10 3 13 15,-10 5-16-15,0 0 3 16,13 0-9-16,-6 5-9 0,6 20 13 15,3 8 5-15,-9-3 0 16,0 0-11-16,6-7 1 16,-7-10-17-16,11-1-17 15,-4-12 34-15,7 0-13 16,10 0 23-16,6-12 2 16,-6-9 16-16,-4-4-15 15,11 3-3-15,-17-2 0 16,9 4 7-16,-15 6-6 15,2 9-1-15,-9 5 0 16,6 0-5-16,-6 0 0 16,16 5 0-16,-3 17 5 15,-7-3-16-15,17-2 16 16,-1-6 0-16,-9-5-1 0,10-5 3 16,-17-1-4-16,0 0 2 15,11 0 0-15,-18-18 6 16,1-6 7-16,-7-7-10 15,0 0 43-15,0-4-44 16,-13 2 33-16,-17 3-25 16,-3 7-1-16,3 10 0 15,7 10-9-15,10 3-3 16,6 0 0-16,7 14-8 16,-7 24 8-16,7 9 3 15,0-6 0-15,0-5-9 16,0-12-8-16,14-9 16 15,9-14-10-15,3-1 22 0,-3 0-9 16,4-10-2-16,-4-20 2 16,-3-14 14-16,3-9-4 15,-3-10-12-15,-14-11 34 16,1-6-31-16,-7-5 36 16,0 5-29-16,0 6-3 15,-33 19 38-15,3 17-42 16,10 19 13-16,4 13-16 15,3 6 8-15,6 19-32 16,7 39 24-16,0 25 0 16,0 12-5-16,7-1 9 15,29-6-4-15,7-11 0 0,-10-14-6 16,10-10-3-16,0-20-50 16,0-11-43-16,0-17 11 15,0-5-84-15,-13 0-11 16,-24-25-273-16</inkml:trace>
  <inkml:trace contextRef="#ctx0" brushRef="#br0" timeOffset="1423">846 334 544 0,'0'0'167'0,"0"0"-70"16,0 0 27-16,0 0-34 15,0 0-86-15,0 0-4 16,0 2 0-16,17 21 0 16,9-2-6-16,4-2 10 15,-3-4-4-15,-4-11 11 16,3-4-4-16,4 0 36 15,-7 0 21-15,-10-24 9 16,-6-3 32-16,-7-1-59 16,0 1 1-16,-30 3-47 0,-3 6-2 15,-3 5-6 1,-7 13-8-16,-7 0-42 0,7 16-75 16,7 26-157-16,23 6-223 15</inkml:trace>
  <inkml:trace contextRef="#ctx0" brushRef="#br0" timeOffset="18699">0 2346 160 0,'0'0'419'16,"0"0"-306"-16,0 0 22 0,0 0 13 16,0 0-42-16,0 0 23 15,0 0-26-15,0 0-10 16,43-21 4-16,-43 21-77 15,6 0 23-15,-6 0-29 16,0 0 2-16,7 8-23 16,0 24 7-16,16 13 0 15,-17-1-1-15,8-2 18 16,-1-8-17-16,3 1 0 16,-2-9 8-16,-8-7-14 15,1-8 6-15,-7-5 0 16,6-6-3-16,-6 0 21 15,0 0-18-15,0-6 10 0,0-21-4 16,0-14 26 0,0-6-31-16,0-8-1 0,0-14 14 15,-6-11 1-15,-7-10-15 16,-11-1 0-16,11 3 12 16,0 25-17-16,0 21 5 15,13 24 0-15,-10 14-10 16,10 4 13-16,0 0-9 15,0 4 0-15,10 28-8 16,23 15-5-16,3 0 19 16,7-1-8-16,-7-7-7 15,1-3-5-15,-4-12 11 16,-10-7-3-16,-10-9-11 16,-6-8 12-16,0 0 6 15,9 0 5-15,-9-30 6 0,13-11 8 16,-4-3-14-16,-3-6 0 15,-6 12 12-15,0 7-14 16,-7 11 2-16,0 19 0 16,0 1-11-16,0 0 12 15,16 21-2-15,-9 32-2 16,6 18 3-16,0 9-16 16,4 3 16-16,-4-6-13 15,10-6-9-15,-10-5-103 16,7-9-57-16,3-6-53 0,-16-13-130 15</inkml:trace>
  <inkml:trace contextRef="#ctx0" brushRef="#br0" timeOffset="19097">803 2459 59 0,'0'0'449'0,"0"0"-320"15,0 0-32-15,0 0 50 16,0 0-45-16,30-153-14 15,-30 144 12-15,0 3-44 16,0 6-13-16,0 0 6 16,0 0-45-16,-6 0-8 15,6 28-2-15,0 14 6 16,0 1-6-16,0 1 6 16,0-2 0-16,19-6 0 0,18-9 3 15,-7-10-3-15,-4-6 0 16,-3-11 4-16,-3 0-4 15,3-15 1-15,-16-15 4 16,-1-3 30-16,1-3-28 16,-7-5 44-16,0-3-29 15,0 3-11-15,-30 6-9 16,-3 10-2-16,3 8-8 16,11 9-7-16,-5 8 3 15,5 0-7-15,19 0-65 0,0 30-76 16,0 9 52-1,6-1-80-15,37-8-28 0,13-7-183 16</inkml:trace>
  <inkml:trace contextRef="#ctx0" brushRef="#br0" timeOffset="19750">1260 2369 340 0,'0'0'234'0,"0"0"-82"15,0 0-5-15,0 0-42 16,0 0 15-16,0 0-48 15,6-122 3-15,-6 122-2 16,0 0-72-16,0 0-1 16,0 25-2-16,17 11 2 15,-4 9-2-15,7-3 2 16,10 0 0-16,0-6 0 0,-4-6 12 16,4-5-12-1,0-8 0-15,-11-12 7 0,-12-2-5 16,16-3 5-16,-16 0 0 15,13-23 58-15,-14-11-30 16,4-11 27-16,-3-2-48 16,-7-2-8-16,0 0 12 15,0 2-17-15,0 5-1 16,0 12 0-16,-7 11 16 16,-9 8-21-16,9 5 5 15,0 6-9-15,7 0-5 16,0 0 3-16,0 9-2 0,0 23 5 15,0 9 16-15,0 4-16 16,14-4 8 0,22-5-1-16,7-9-16 0,7-5 17 15,-7-8-4-15,6-11-4 16,1-3 2-16,-7 0 6 16,0-14 0-16,-7-13 5 15,-9-4-5-15,-4-2 0 16,-10-2 0-16,-13-7 8 15,0-6 6-15,0 0 2 16,0 10-16-16,-7 7 9 16,-6 15-11-16,-10 10 2 15,16 4 0-15,7 2-9 16,-6 0 3-16,6 36 1 16,0 19 5-16,0 8 0 0,6-3-6 15,18-8 7-15,2-7-1 16,4-11 0-16,0-5 8 15,3-10-21-15,-4-6 2 16,8-7-58-16,6-3-23 16,0-3-87-16,6 0-105 15,1-14-182-15</inkml:trace>
  <inkml:trace contextRef="#ctx0" brushRef="#br0" timeOffset="2153">3479 809 772 0,'0'0'101'16,"0"0"-1"-16,0 0-25 16,0 0 48-16,0 0-41 15,126-140-43-15,-83 88 48 16,-7-12-47-16,7-4 1 15,-13-3 11-15,-10-4-45 16,-20 0 33-16,0 5-22 16,0 0-9-16,-20 13 19 15,-3 18-28-15,3 17 0 0,13 17-11 16,-3 5 10-16,-3 0-4 16,0 49-1-16,-10 23 6 15,-4 24-7-15,4 5 7 16,16 4 0-16,7-11-5 15,0-14 5-15,30-17 0 16,13-22 0-16,7-19-1 16,-1-11-14-16,-6-11 15 15,0 0 0-15,0-8 4 16,7-22 10-16,-7-9-14 16,-10 6 0-16,-10 2 15 15,-16 10-14-15,-7 7-1 16,0 7 0-16,0 3-10 15,0 4 13-15,0 0-6 16,0 0 3-16,0 4-32 0,13 17 23 16,10 4 5-16,7-3 4 15,-3-6-24-15,2-2 30 16,-9-6-6-16,3-5 0 16,-3-3 10-16,3 0-9 15,-3-3-1-15,-7-33 0 16,-3-5 14-16,-10-3 3 15,0 0-12-15,-10 9 4 16,-33 1 2-16,-6 12-22 16,6 10-5-16,10 8-14 0,-4 4-7 15,1 13-114 1,16 26-83-16,4 6-73 0,16-4-368 16</inkml:trace>
  <inkml:trace contextRef="#ctx0" brushRef="#br0" timeOffset="3455">4527 500 609 0,'0'0'237'0,"0"0"-70"16,0 0 0-16,0 0-51 15,0 0-38-15,0 0 3 16,0-73-73-16,0 73 17 15,0 0-25-15,0 11-17 0,0 20 8 16,0 4 9-16,0 6 0 16,0-3-2-16,0-4 16 15,7-9-14-15,6-12 0 16,1-6 11-16,-8-7-21 16,17 0 10-16,-3 0 0 15,3 0 2-15,7-15 16 16,3-10-18-16,4-3 0 15,-8 1 13-15,-15 5-17 16,5 5 4-16,-9 7 0 0,4 7-11 16,-8 3 13-1,1 0-6-15,16 0-5 0,3 19-7 16,4 6 0-16,7 3 14 16,-1-7-12-16,4-1 9 15,-4-10-27-15,7-10 32 16,-7 0-2-16,1 0 5 15,-11-24-6-15,4-9 3 16,0 0 0-16,-17 0 1 16,-6 1 18-16,-7 1-16 15,0 3 8-15,-37 9-8 16,-12 4-6-16,-1 8-28 16,14 4 25-16,3 3-4 15,9 10 19-15,11 14-9 16,7 6 0-16,6-5-48 0,0-4 41 15,0-4-28 1,0-9 17-16,6-3 12 0,7-5-6 16,-6 0 12-16,16 0 0 15,-3 0 13-15,-7 0 5 16,4-5-12-16,-11-1 3 16,1 4 41-16,-7 2-46 15,0 0 32-15,0 0-36 16,0 8 1-16,0 33-2 15,0 31 1-15,0 18 0 16,13 12 23-16,24 11-17 16,19-3 18-16,10 3 4 0,13-6-21 15,4-5 45 1,-10-9-45-16,-10-13 6 0,-27-16 10 16,-6-19-6-16,-30-19-16 15,0-12-1-15,0-14 14 16,-23 0 13-16,-34-3-7 15,-5-28 8-15,-24-12-19 16,-7-7 10-16,-6-8-19 16,6-1 0-16,7 0-9 15,20 7-7-15,23-1-3 16,43-4 5-16,0-7 10 16,43-10-42-16,30-6 45 15,13-5-4-15,0 3 5 16,-17 2-14-16,-13 6 14 15,-13 11 0-15,-19 12 3 0,-18 14 15 16,1 3-16 0,-7 13-2-16,0 2 9 0,0 5 2 15,0 0-7-15,0 6-4 16,-7 2 2-16,1 4 14 16,-1 2-16-16,7 0 0 15,-10 0-5-15,3 0-10 16,1 27-1-16,-7 9 16 15,6 11 0-15,7 4 14 16,0 4-16-16,13-8 2 16,37-6 0-16,-1-19-9 15,8-10 12-15,2-10-3 0,-9-2 0 16,-7 0 20 0,0-27-18-16,0-9-2 0,-10-2 9 15,-3-1-14-15,-11 4 9 16,-2 8-4-16,-4 3 0 15,-6 14 14-15,-1 4-14 16,4 6 0-16,10 0-9 16,17 0-8-16,6 12 14 15,6 17 3-15,-6 1-5 16,7 4 14-16,-7-7-11 16,0-10 2-16,0-6 0 15,0-11-10-15,0 0 10 16,-4-22-6-16,-2-20-40 0,-37-10-248 15,0 0-497 1</inkml:trace>
  <inkml:trace contextRef="#ctx0" brushRef="#br0" timeOffset="20477">3436 2154 702 0,'0'0'170'0,"0"0"-23"15,27-146-18-15,-27 90-19 16,9 5 6-16,-2-1-77 16,-7-1 4-16,0-1 0 15,0-1-43-15,0 5 39 16,0 3-30-16,-23 11-6 0,3 12 20 16,4 13-15-16,2 5-8 15,14 6 0-15,-6 0-13 16,-1 11 10-16,0 33-23 15,-2 20 26-15,9 16 0 16,0 4 0 0,16 1 0-16,27-5-1 0,13-8 22 15,7-9-29-15,3-16 8 16,-10-14 0-16,1-13-16 16,2-15 18-16,4-5-2 15,-7-10 0-15,-6-24 14 16,-7-5-9-16,-13 1-5 15,-10-1 0-15,-14 1 5 0,4 5-2 16,-10 8-3 0,0 12 0-16,0 7 17 0,7 6-24 15,-7 0 7-15,13 0-16 16,0 22 5-16,17 9 1 16,0 6 10-16,3-3 0 15,-3-7 11-15,-1-5-20 16,-2-11 9-16,3-5 0 15,-1-6-13-15,4 0 17 16,-9 0-4-16,2-22 0 16,-3-9 18-16,-23-1-13 15,0-8-5-15,0 1 0 16,-13 2-4-16,-40 3 4 16,-10 7-5-16,7 11-7 0,6 8-16 15,14 4 19-15,6 4-25 16,30 0-85-16,0 31 2 15,0 10-39-15,0-3-25 16,43 2-98-16,0-13-279 16</inkml:trace>
  <inkml:trace contextRef="#ctx0" brushRef="#br0" timeOffset="21743">4577 2011 189 0,'0'0'298'15,"0"0"-122"-15,0 0-18 16,0 0-5-16,0 0 10 15,0 0-66-15,50-146-21 16,-50 138-7-16,0 2-34 16,0 6 9-16,0 0-44 0,0 0-8 15,0 20-1-15,0 15 4 16,13 4 5-16,10 2 0 16,-10 0 13-16,7-5-18 15,-3-8 5-15,3-9 0 16,-14-5-12-16,17-9 12 15,-9-5 0-15,5 0-8 16,11-8 18-16,0-17-8 16,-4-2-2-16,-2-3 0 15,2 2 1-15,-9 6 9 16,-4 5-10-16,-7 12 0 0,1 5 3 16,10 0-20-16,-11 0 16 15,14 12 1-15,10 12-19 16,0-2 10-16,-11-3 3 15,11-5 0-15,-3-6-20 16,9-5 20-16,-6-3 3 16,-4 0 3-16,4-11 1 15,-10-11 9-15,-4-3-10 16,-9 0 18-16,-7 0-12 16,0 0 39-16,0 6-38 15,-13 3 9-15,-17 8-32 16,7 2-2-16,10 6 18 15,-1 0-4-15,8 0 8 16,-11 23-8-16,11 7 4 0,-1-3-13 16,7-5 4-16,0-8-18 15,0-9 12-15,0-2 13 16,0-3-13-16,0 0 11 16,13 0 4-16,10 0 0 15,-16 0 21-15,0 0-15 16,-7 0 15-16,0 0 18 15,0 0-31-15,0 0 24 16,0 0-32-16,0 16-25 16,0 26 20-16,0 24 10 15,0 15-4-15,0 9 6 16,0 5 4-16,23 4 8 16,3 6-14-16,17 8-3 0,0-3 30 15,0-3-27-15,-6-8 9 16,-1-17-9-16,-16-10 9 15,-14-20-4-15,1-16-10 16,-7-17 0-16,0-10-4 16,0-9 21-16,-7 0-2 15,-36 0 17-15,-6-25-25 16,-14-16 14-16,-3-14-21 16,16-8 0-16,7-17-21 15,23-11-12-15,20-8 20 16,0-11-13-16,30-3-37 15,26 3 62-15,7 5-23 0,-7 12 24 16,4 16-8-16,-27 16 11 16,3 15-3-16,-6 5 0 15,-10 8 16-15,3 3-14 16,-10 2-2-16,1 4 0 16,-4 6 24-16,-10 5-17 15,0 5 9-15,0 4 0 16,0 4-7-16,0 0-18 15,0 0 9-15,0 0-23 16,-24 23 14-16,11 7 18 16,-10 2-7-16,16 5-2 15,7-1 8-15,0-1-15 16,0 0 7-16,14-7 0 16,15-4-8-16,8-14 14 15,-1-8-6-15,-3-2 0 0,4 0 12 16,6-27-3-16,-14-10-9 15,8 5 0-15,-11-1 4 16,-3 6 5-16,-9 5-9 16,-1 5 0-16,-7 9 13 15,4 4-21-15,4 4 8 16,5 0-1-16,11 0-23 16,7 23 25-16,-1 2-1 15,-3 7 0-15,-3 4 9 16,6 0-18-16,-16 0 9 0,10-9 0 15,-17-2-14 1,0-11-16-16,4-5-39 0,9-9-87 16,4 0-117-16,0-39-212 15</inkml:trace>
  <inkml:trace contextRef="#ctx0" brushRef="#br0" timeOffset="28269">641 4079 534 0,'0'0'167'0,"0"0"-13"16,0 0 35-16,0 0-90 15,0 0 12-15,0 0-46 16,0-105-35-16,0 73 41 16,0-2-46-16,-29 6 33 0,-1 1-42 15,-3 8-1-15,3 9-25 16,-6 7 10-16,9 3 0 15,-3 0-12-15,-13 24 23 16,7 15-11-16,9 8 0 16,-2 2 4-16,22 5-16 15,7 0 12-15,0-8 0 16,7-5-12-16,42-14-26 16,-6-7 33-16,14-17 0 15,15-3-1-15,-15-3-11 16,-8-25 17-16,-6-2 0 15,-20 0 1-15,-16-1 16 0,-7 7-15 16,0-1-2 0,0 4 3-16,0 6 21 0,0 7-23 15,0 8-1-15,-7 0 0 16,7 0-13-16,0 14 13 16,0 19-1-16,0 3 6 15,27-2-14-15,9-5 9 16,7-12 0-16,0-9-4 15,7-8 19-15,-7 0-15 16,6-6 0-16,-6-21 6 16,0-12-7-16,-16-2 1 15,-4-3 0-15,-16-2 8 16,-7-7 9-16,0-2-10 16,-7 3 13-16,-29 0-18 0,-1 4 41 15,-6 15-41-15,17 8 7 16,3 12 1-16,16 10 6 15,7 3-28-15,0 3 12 16,0 39 0-16,0 21-17 16,0 17 17-16,17 5 0 15,9 0-2-15,10-5 22 16,1-11-20-16,-4-12 0 16,3-10-2-16,-6-19-16 15,-17-14 17-15,-6-12 1 16,3-2-7-16,-4 0 16 0,1-25-3 15,0-13-6 1,-1-4 0-16,7-1-2 0,4 1 2 16,-4 9 0-16,0 6-1 15,11 11 11-15,2 7-20 16,4 9 10-16,0 0-7 16,6 9-14-16,-10 21 15 15,-2 5 5-15,-18 6 0 16,-6 1-50-16,0-4 30 15,-6 0 10-15,-24-4-29 16,-7-9 36-16,11-6-20 16,9-14 24-16,4-5 2 15,7 0 16-15,-1 0-13 0,-3 0-5 16,10-16 0 0,0 0-10-16,0-4 11 0,0-2-1 15,30-2 0 1,13-7 13-16,0-1-13 0,13-4 0 15,10-4 0-15,-3 2-3 16,0 2 5-16,-10 4-2 16,-20 7 14-16,-17 8-3 15,-2 6 13-15,-14 3-5 16,0 3-17-16,0-1 37 16,0 0-39-16,0 1 0 15,-30-1-4-15,3 4 8 0,-2 2-10 16,-1 0 6-1,3 0 0-15,4 0-22 0,17 13 25 16,-1 16-3-16,7 3 0 16,0 6-26-16,7-2 17 15,29 3-3-15,20-5 7 16,0 3-15-16,17-3 27 16,-10-7-7-16,-3 1 0 15,-17-4 14-15,-10-2-24 16,-10-5 10-16,-23-4 0 15,0-4-10-15,0-1-8 16,-13-2 18-16,-30 2-12 16,-17-8 24-16,-3 0-16 15,7 0 4-15,6 0-130 16,7-25-61-16,14-17-325 16</inkml:trace>
  <inkml:trace contextRef="#ctx0" brushRef="#br0" timeOffset="28577">2493 3240 856 0,'0'0'174'15,"0"0"-22"-15,0 0-22 16,0 0-22-16,0 0-13 15,0 0-84-15,-119-88 6 16,109 132-17-16,10 22 5 0,-6 27 0 16,6 10-5-16,0 7 1 15,23 5 13-15,20-2-3 16,7-1-11-16,12-12 0 16,-5-15 18-16,9-16-43 15,-3-17 24-15,9-13-82 16,-2-15-19-16,16-21-151 15,6-3-123-15</inkml:trace>
  <inkml:trace contextRef="#ctx0" brushRef="#br0" timeOffset="28951">3406 4024 670 0,'0'0'128'16,"0"0"-2"-16,0 0-37 16,0 0 0-16,0 0 7 15,129-165-36-15,-92 121-7 16,-4-5 1-16,-10 1-44 16,-3-1 37-16,-20 5-17 15,0 3-13-15,0 6 23 16,-14 1-35-16,-15 13 16 15,2 4-19-15,14 6 19 0,-3 8-16 16,9 3-5-16,7 0-7 16,-13 19-3-16,-4 31 1 15,-3 13 9-15,14 9 0 16,6-6 17-16,0-9-23 16,49-4 6-16,8-12 0 15,-1-2-19-15,3-9-24 16,-3-5-54-16,-19-4-105 15,-11-3-193-15</inkml:trace>
  <inkml:trace contextRef="#ctx0" brushRef="#br0" timeOffset="29189">4078 3925 629 0,'0'0'283'0,"0"0"-154"16,0 0-20-16,0 0-6 16,0 0-101-16,0 0 7 15,13 93 16-15,-6-43-20 16,-1 2 15-16,4 3-20 16,-3-1 0-16,-7-6-7 15,6-3-93-15,-6-10-167 16,0-10-346-16</inkml:trace>
  <inkml:trace contextRef="#ctx0" brushRef="#br0" timeOffset="29394">4399 3788 722 0,'0'0'187'0,"0"0"-83"16,0 0 2-16,0 0-103 16,0 0-2-16,0 0 3 15,205-6 8-15,-119 6-24 16,-7 0-144-16,-16 0-261 16</inkml:trace>
  <inkml:trace contextRef="#ctx0" brushRef="#br0" timeOffset="29807">5090 3999 161 0,'0'0'591'0,"0"0"-549"16,0 0 63-16,0 0-20 15,0 0-40-15,248-159 17 0,-182 120-49 16,-10 1 41-16,-13 2 22 16,-23 3-31-16,-3-1 42 15,-17 2-38-15,0-7-26 16,0 7 42-16,0-2-61 16,-30 5 27-16,0 6-17 15,4 4 4-15,2 8-19 16,5 9 1-16,5 2 0 15,4 5-17-15,-3 36 19 16,13 17-2-16,0 7 0 16,0 2 10-16,43-9-19 15,13-9 9-15,4-5 0 16,3-11-9-16,0-8 7 16,9-6-7-16,8-8-47 0,-4-6-111 15,-17-5-95-15,-9 0-437 16</inkml:trace>
  <inkml:trace contextRef="#ctx0" brushRef="#br0" timeOffset="30123">6145 3743 745 0,'0'0'114'0,"0"0"-6"15,0 0-53-15,0 0 14 16,0 0-57-16,0 0 3 0,149-21-2 16,-136 48-13-16,-3 4 0 15,-10 10-1-15,0 2 21 16,-30 4-18-16,-13 5 14 16,-7-2-6-16,14-4 11 15,10-4-21-15,26-6 0 16,0-9-6-16,0-5 3 15,26-10 3-15,30-12 0 16,30 0-24-16,17-39-15 16,3-11-139-16,-7-5-155 15</inkml:trace>
  <inkml:trace contextRef="#ctx0" brushRef="#br0" timeOffset="30377">6274 3081 793 0,'0'0'163'0,"0"0"-12"16,0 0-13-16,0 0-74 16,0 0-64-16,0 0 3 15,56 35-3-15,37 28 41 16,6 12-36-16,0 8 28 15,-13 7-13-15,-7 9-14 0,-22 3 12 16,-28 5-18-16,-29 3 0 16,-36 6-12-16,-57-4-161 15,-29 1-232-15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05T12:04:39.999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362 473 752 0,'0'0'255'0,"0"0"-101"16,0 0-13-16,0 0-1 15,0 0-84-15,-109-140 18 16,109 134-30-16,0 6-41 0,0 0 18 16,0 0-21-16,0 0-1 15,0 6-16-15,0 19 21 16,0 7-4-16,10 4 0 15,-10 7 5-15,0-3-16 16,0 1 11-16,0-2 0 16,-17-10-4-16,11-6 13 15,-1-12-13-15,7-5 4 16,0-6-8-16,0 0-12 16,0 0 20-16,30-4 0 15,13-20-8-15,-3 0 23 16,3-4-15-16,-7 3 0 15,-13 6 8-15,-10 2-10 16,1 6 2-16,-8 0 0 0,4 2-8 16,-10 2 23-16,7-2-15 15,-1 1 0-15,-6 0 7 16,0-2 7-16,0-2-14 16,0 6 5-16,0 1 15 15,0 2-3-15,0 3-17 16,0 0 0-16,0 0 1 15,0 0-18-15,0 22 0 16,0 14 17-16,0 13 2 16,0 9 11-16,0-3-13 15,0-5 0-15,0-4 10 16,0-10-33-16,7-6 14 16,-7-7-76-16,0-12-25 0,7-6-109 15,-7-5-31-15,16 0-105 16</inkml:trace>
  <inkml:trace contextRef="#ctx0" brushRef="#br0" timeOffset="441">567 165 509 0,'0'0'230'16,"0"0"-79"-16,0 0-29 15,-248-135 40-15,205 116-34 16,13 8-64-16,11 11 19 15,5 0-59-15,4 0-13 0,-3 9-11 16,-7 34 3-16,-16 29-3 16,0 18 0-16,-7 12 13 15,13 14-19-15,17 5 6 16,13 3 0-16,0-3-5 16,36-17 5-16,27-13-2 15,29-22 2-15,11-23-23 16,-20-24 12-16,-4-22 8 15,-13-7 3-15,-3-46 22 16,-13-20-16-16,6-13 44 16,-7-17 10-16,-12-6-28 15,-14-7 27-15,-16 6-42 16,-7 14-7-16,-7 16 17 0,-43 20-12 16,-9 10-4-1,-11 17-11-15,-9 9-4 0,0 13-17 16,3 7 14-16,9 4-7 15,11 0 13-15,13 28-78 16,13 19 16-16,24 8-29 16,6 5-81-16,49-5-74 15,51-13-163-15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05T12:04:48.526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550 670 448 0,'0'0'259'0,"0"0"-119"0,0 0 8 15,0 0-26-15,0 0-39 16,0 0 14-16,0-47-58 16,0 47-11-16,0 0 6 15,0 0-17-15,0 0-15 16,0 0-2-16,0 0 3 16,0 11-8-16,-10 8 5 15,10 6 0-15,0 3-11 0,0-4 24 16,43 1-13-1,6 0 0-15,11-1 12 0,3 4-15 16,-1-4 3-16,5 1 0 16,-24 0-9-16,0-5 17 15,-24-4-8-15,-2 0 0 16,-17-5 13-16,0 0-27 16,0 3 14-16,-23-3 0 15,-33 0-17-15,-11 0 11 16,-9-6-115-16,4 1-87 15,-8-6-130-15,24 0-329 16</inkml:trace>
  <inkml:trace contextRef="#ctx0" brushRef="#br0" timeOffset="156">632 708 404 0,'0'0'157'15,"0"0"-62"-15,0 0 5 16,0 0-16-16,252-74-64 15,-183 68 12-15,-3 5-32 16,-16 1-19-16,-14 0-81 16,-23-4-174-16</inkml:trace>
  <inkml:trace contextRef="#ctx0" brushRef="#br0" timeOffset="579">811 202 374 0,'0'0'158'0,"0"0"-16"0,-291-63-61 16,198 63 29-16,7 5-17 15,7 42-46-15,9 30 24 16,14 20-43-16,3 14 1 16,14 11 32-16,9 5-56 15,30 4 29-15,0 7-27 16,13-3 8-16,53-9-11 15,17-10-4-15,33-22-18 16,6-30 17-16,14-19-28 16,6-34 29-16,0-11 2 0,13-38 4 15,4-31 27-15,10-22-21 16,-17-11 24 0,-16-5 49-16,-31-11-56 0,-42-6 15 15,-40-2-7-15,-23-9-28 16,-36-3 30-16,-63-2-39 15,-43 8 6-15,-30 25-18 16,-14 25 14-16,8 32-2 16,29 28 0-16,40 22-9 15,26 12-15-15,24 48 9 16,32 22-83-16,21 22-24 16,6 1-170-16,0-11-381 15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05T12:05:05.339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624 393 542 0,'0'0'312'0,"0"0"-189"16,0 0-31-16,0 0 3 0,0 0 32 15,0 0-53-15,0 0-9 16,-63-51-3-16,63 51-45 16,0 0 30-16,0 0-38 15,0 0-3-15,0 0 4 16,0 0-6-16,-6 7-4 16,-1 26 0-16,-3 16 2 15,-10 21 2-15,7 9-4 16,-3 15 0-16,2 5-3 15,8-1 11-15,-1-7-8 16,7-14 0-16,0-26 11 16,43-25-17-16,13-17 6 15,-6-9 0-15,0-3-2 0,-7-24 13 16,-7-7-11-16,-23 7 0 16,-6-3 11-16,-7 0-7 15,0-1-4-15,-20 1 0 16,-23 11-3-16,0 0 9 15,-7 8-7-15,7 11 1 16,-6 0-2-16,-1 0-14 16,14 0 12-16,6 11-60 15,10 8-28-15,7 0-119 16,13-6-56-16,0-7-105 16</inkml:trace>
  <inkml:trace contextRef="#ctx0" brushRef="#br0" timeOffset="463">532 135 243 0,'0'0'374'16,"0"0"-110"-16,0 0-137 15,-242-135-22-15,206 135-8 16,16 0-56-16,-10 0-10 15,-6 30-31-15,3 28 12 16,-10 25-7-16,13 21-5 16,0 20 0-16,17 8 10 15,0 2-1-15,13 9-9 0,0 0 3 16,20 9 11 0,36-10-14-16,23-9 0 0,30-30 0 15,10-36-1-15,24-28 10 16,9-31-9-16,10-8 7 15,10-39 0-15,6-36 5 16,-16-15-9-16,-9-17-3 16,-48-11 60-16,-25-3 1 15,-54 0-5-15,-26 5-18 16,-33 1-26-16,-83-1 19 16,-39 9-31-16,-30 17 0 15,-17 15-3-15,4 28 3 16,19 26 0-16,14 18 0 0,29 3-32 15,30 22 13 1,20 24-88-16,37 9-50 0,19 6-100 16,23 5-201-16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05T12:04:41.039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941 811 793 0,'0'0'216'15,"0"0"-88"-15,0 0-1 16,-13-168 0-16,-17 135-64 15,-6 8 13-15,-7 3-40 16,-7 8-29-16,1 6 17 16,-1 8-24-16,7 0 0 15,-7 14-7-15,1 27 23 16,-1 14-16-16,7 14 0 16,13 4 0-16,30 5-17 15,0-4 17-15,37-5-14 16,36-11 10-16,-4-9-41 15,4-7 35-15,-10-9-21 0,3-5 31 16,-17-3-17-16,-22-1 21 16,3 1-4-16,-24-1 0 15,-6 3-10-15,0 1 8 16,-36 3-20-16,-27-1 11 16,-10-5 1-16,-9-6 10 15,9-8-2-15,-7-9-5 16,24-2-44-16,7 0-10 15,12-5-11-15,31-28-14 16,6-25-34-16,29-23-117 16</inkml:trace>
  <inkml:trace contextRef="#ctx0" brushRef="#br0" timeOffset="1135">1100 684 622 0,'0'0'207'0,"0"0"-19"16,0 0-84-16,0 0-39 16,0 0-41-16,0 0-15 15,0 124 39-15,7-55-16 16,6 10-28-16,-7 1 19 16,8 2-19-16,-4-4-4 15,-10-15 0-15,13-11 16 16,0-19-21-16,-6-17 5 15,9-7-30-15,-16-9 24 0,0 0-31 16,0-6 37-16,0-24-6 16,0-9 17-16,0-2-14 15,-23-3 3-15,-13 6 0 16,3 8-5-16,3 5 13 16,10 7-8-16,3 11 0 15,17 7 8-15,0 0-22 16,0 0 14-16,37 0 0 15,26 0-10-15,29 0 18 16,1 0-8-16,-7-8 6 16,-13-6 1-16,-24 6 18 15,-12 0-5-15,-18 5-14 16,-2 0 39-16,-10-2-29 16,-7 2 15-16,0-2 4 0,0-4-24 15,0-2 31-15,0 3-27 16,0 0-14-16,-30 2 6 15,-7 6-1-15,-6 0-6 16,-6 0 0-16,-7 33-2 16,-1 11 2-16,8 8 0 15,19 3 3-15,23-5-18 16,7-6 15-16,7-8-8 16,36-14 8-16,0-12-35 15,0-10 29-15,-7 0 6 0,-3-3 0 16,-9-18-4-1,-5-10 10-15,-2 4-6 0,-17-3 2 16,0 0 14-16,0 5-7 16,0 6-4-16,0 8-4 15,0 8 18-15,0 3-11 16,0 0-8-16,0 0 0 16,0 8-20-16,0 22 17 15,-7 6 3-15,-3 1 0 16,10-5-5-16,0-5 7 15,0-2-2-15,0-5 0 16,10-10 12-16,4-4-20 16,12-6 8-16,4 0 0 15,13-14-3-15,-7-16 16 16,14-8-13-16,-7 0 0 0,6-2 9 16,-19 13-6-1,-10 10-3-15,-7 9 0 0,10 8-11 16,-9 0 3-16,9 3 8 15,-3 27 0-15,-7 6 0 16,3 5-10-16,4 3 10 16,3-11 0-16,-3-8-7 15,10-11 7-15,-4-14 0 16,17 0 0-16,0-6 10 16,7-27-8-16,-14-13-2 15,1-7 0-15,-17-2 40 16,3-2-37-16,-23-4 27 0,0 1 8 15,0-4-37 1,-23 4 46-16,-10 7-41 0,-4 11-5 16,1 18 27-16,13 14-15 15,9 6-13-15,8 4 0 16,6 14-9-16,0 35-1 16,0 21 10-16,0 6 0 15,0 4-10-15,20-8 3 16,9-9-2-16,8-11-27 15,-7-13-86-15,3-15 14 16,3-15-106-16,0-9-41 16,1 0-63-16</inkml:trace>
  <inkml:trace contextRef="#ctx0" brushRef="#br0" timeOffset="1282">2261 1061 468 0,'0'0'167'0,"0"0"-16"16,0 0-5-16,0 0-44 15,0 0-15-15,0 0-87 16,20-49 0-16,72 45-4 16,17-1 4-16,-16-3-109 15,-7 1-322-15</inkml:trace>
  <inkml:trace contextRef="#ctx0" brushRef="#br0" timeOffset="2232">3693 1025 865 0,'0'0'147'0,"0"0"1"15,0 0-25-15,0 0-19 16,0 0-13-16,0 0-70 16,0-80 25-16,0 80-23 15,0 0-13-15,0 0-16 16,0 11 6-16,0 17 0 16,13 11-17-16,4 1 30 0,3-1-13 15,16-3 0-15,7-5 13 16,0-10-18-16,7-10 5 15,-1-5 0-15,-12-6-7 16,6 0 18-16,-7 0-11 16,-10-25 2-16,4-11 10 15,-17-2-8-15,1-1-4 16,-5 6 0-16,-9 9-2 16,0 7 10-16,0 11-8 15,0 6 0-15,0 0-3 16,0 0-9-16,0 3 4 0,7 22 8 15,6 8-17 1,1-2 27-16,2-4-10 0,4-6 0 16,3-7-9-16,-3-8 0 15,10-6 0-15,-10 0 9 16,-4 0-5-16,4-6 20 16,-13-14-15-16,-7 2 0 15,0 2 14-15,0 5-19 16,0 5 5-16,0 3 0 15,0 3-4-15,0 0 2 16,13 0 2-16,3 0 0 16,-2 12-3-16,15 5-9 15,-2 3 12-15,3-3 0 16,6-6-5-16,-3-3 5 16,3-5 0-16,1-3 0 0,-7 0 4 15,-11 0-10-15,5 0 6 16,-5-14 0-16,5-6-6 15,-11 2 19-15,0 4-13 16,-6 6 0-16,-7 8 7 16,0 0-25-16,6 0 18 15,4 0-2-15,-3 8-11 16,13 11 11-16,3-2 2 16,3-3 0-16,4-6-5 15,6-8-7-15,1 0 12 16,-4 0 0-16,-3-11 5 15,-1-17 8-15,-2-4-13 0,-21-4 7 16,-6-3 3-16,0 4 24 16,-6 1-33-16,-44 9-1 15,1 6 2-15,-14 11 0 16,3 8-4-16,4 0-12 16,0 27-95-16,19 15-75 15,18 2-135-15,19-3-313 16</inkml:trace>
  <inkml:trace contextRef="#ctx0" brushRef="#br0" timeOffset="3536">5347 945 824 0,'0'0'183'16,"0"0"-73"-16,0 0 32 15,0 0-26-15,0 0-76 16,0 0 10-16,0-85-50 16,0 94 0-16,16 23-12 15,4 11 22-15,3 1-10 16,4-2 0-16,-4 0 5 16,-3-9-13-16,9-5 8 15,-2-15 0-15,-11-7-6 16,11-6 27-16,-4 0-20 0,-3 0-1 15,10-25 6-15,-4-11-5 16,4-5-1-16,-24-3 0 16,-6 2 3-16,0-1 12 15,-6 4-12-15,-24 9-3 16,4 5 6-16,-4 9 8 16,10 10-11-16,13 6-3 15,-9 0 0-15,3 13-12 16,-1 29 12-16,14 11 0 15,0-2 1-15,20-3-12 16,46-13 11-16,4-13 0 16,16-13-6-16,-13-9 14 15,3 0-8-15,-10-9 0 16,-17-16 4-16,-12-2-5 16,-17-2 3-16,-7-3-2 0,-13 2 23 15,0 3-19 1,0 5 26-16,0 5-23 0,-7 9 1 15,7 5 5-15,0 3-13 16,0 0 0-16,0 0-2 16,0 22-8-16,0 8 10 15,0 1 0-15,23-2 1 16,-3-1-11-16,3-5 10 16,10-7 0-16,4-5 0 15,19-8 6-15,10-3-7 16,4 0 1-16,-4-14 0 15,-10-14-2-15,-20-2 10 0,7-6-8 16,-23 6 0-16,-7-1 13 16,4 4-7-16,-10 11-6 15,-1 2 0-15,1 9-9 16,-1 5 9-16,11 0-6 16,3 0 0-16,10 0 6 15,-11 13-9-15,-2-2 9 16,-4-2-26-16,-6-4 20 15,-1-5-32-15,1 3 26 16,-7-3 9-16,0 0-9 16,17 0 3-16,-4 0 9 15,0 0 0-15,4-3-1 16,-4-2 3-16,-7 2-2 16,-6 3 0-16,24 0 6 0,-11 0-13 15,13 0 7-15,4 11 0 16,0-3-8-16,13-2 9 15,0-6-1-15,6 0 0 16,8-3 12-16,-14-19-13 16,0-3 1-16,-17-2 0 15,-9-1-2-15,-11-2 11 16,-6-6-9-16,0 3 15 16,-43 1-9-16,0 6 20 15,0 9-26-15,7 15 3 16,9 2-18-16,-2 5 14 0,15 35 1 15,8 6-6 1,6 2 15-16,0-3-15 0,0-11 6 16,0-13-4-16,13-7-10 15,-6-3 14-15,-1-6 0 16,-6 4 0-16,0 5 7 16,0 5-13-16,0 9 6 15,0 7 0-15,0 6-3 16,0 9 7-16,0 8-4 15,0 5 1-15,0 11 9 16,0 6 11-16,0 8-7 16,0 14-13-16,0 13 34 15,7 15-33-15,0 2 18 0,-7-10-10 16,0-22 3 0,0-23 2-16,0-30-15 0,0-25 0 15,0-11 14-15,-14-11-1 16,-12 0 8-16,-11-20 7 15,-12-15-15-15,6-14-9 16,-13-12-4-16,-4-11-35 16,-9 1-10-16,-17 2-123 15,0 0-194-15,-14 9-512 16</inkml:trace>
  <inkml:trace contextRef="#ctx0" brushRef="#br0" timeOffset="3905">6147 744 625 0,'0'0'99'0,"0"0"-11"16,0 0 21-16,0 0-51 15,0 0 10-15,0 0-35 16,0-74-19-16,0 74-14 16,0 0-6-16,0 23 6 15,0 4 0-15,13-5 11 16,24-9-11-16,12-9 0 0,1-4 0 16,-1 0 24-16,-6-23-19 15,-29-9 33-15,-14-4 46 16,0 0-63-16,-20 0 25 15,-30 10-46-15,-23 5-1 16,11 13 0-16,5 8-67 16,14 6-60-16,27 32-66 15,16 1-120-15</inkml:trace>
  <inkml:trace contextRef="#ctx0" brushRef="#br0" timeOffset="4667">8079 524 1010 0,'0'0'135'0,"0"0"-37"16,0 0-61-16,0 0 39 16,0 0-17-16,0 0-55 15,0-57 6-15,36 104-10 0,7 16 0 16,-10 5 8 0,-3 7 5-16,-7-6-13 0,-3-6 0 15,-7-8 11-15,10-17-13 16,-16-13 2-16,-7-7 0 15,0-14-8-15,0-4 21 16,0 0-13-16,0 0 4 16,0-16 8-16,0-16-18 15,-13-5 6-15,-11-1 0 16,5-1-11-16,-11 6 5 16,10 5 6-16,-10 7 0 15,17 7 2-15,-4 8-14 0,17 2 12 16,0 4-1-1,0 0-16-15,0 0-12 0,50 0 29 16,16 0-9-16,14 0 20 16,2 0-18-16,-2-4 7 15,-24-4 0-15,-13 3-6 16,-7 2 14-16,-23-3-8 16,-3 3 0-16,-10 3 11 15,0 0-3-15,0 0-8 16,0 0 0-16,-16 0-5 15,-11 22 0-15,-2 9 5 16,9 1 0-16,20 4 11 16,0-11-21-16,0 0 10 15,26-12 0-15,11-7-3 16,6-6 14-16,-7 0-11 0,-10 0 0 16,4-16 15-1,-10-12-6-15,-10-10-7 0,-3-1-2 16,-7-2 16-16,0-1-8 15,-37 6-8-15,1 9 0 16,-1 11-17-16,4 10-9 16,17 6-102-16,3 0-48 15,13 25 39-15,0 8-44 16,36 6-173-16</inkml:trace>
  <inkml:trace contextRef="#ctx0" brushRef="#br0" timeOffset="5605">9269 775 491 0,'0'0'197'16,"0"0"-84"-16,0 0 50 15,0 0-88-15,-92-145 11 16,49 130-26-16,-7 15-55 16,14 0 26-16,-1 6-31 15,11 32 0-15,3 10-8 16,3 6 16-16,20-1-8 15,0-7 0-15,0-10 3 16,0-13-20-16,20-10 14 16,23-13 3-16,0 0-13 15,13 0 30-15,-7-8-17 16,11-12 0-16,-27 1 11 16,-3 5 8-16,-17 6 1 0,-3 3 33 15,-10 5 30-15,0 0-67 16,0 0 22-16,0 5-38 15,0 36 12-15,0 16-17 16,0 18 5-16,0 10 0 16,13 9 6-16,17 10 11 15,10 5-7-15,-4 11-7 16,-6-1 12-16,-10-2-11 16,-4-18-4-16,-16-19 0 15,0-31 0-15,0-20 17 16,0-24-17-16,0-5 2 15,-36 0 6-15,-30-25 19 0,-10-24-27 16,-10-18 0-16,-7-13 1 16,14-11 6-16,22-2-14 15,28 8 0-15,29 0-24 16,16 0 22-16,54-7-22 16,35-12-3-16,18-8 26 15,12-2-51-15,-6 10 54 16,-23 16 1-16,-20 11 8 15,-13 14-13-15,-23 6 9 16,-24 12 0-16,-3 4 27 16,-16 11-25-16,-7 2 36 15,0 11-11-15,0 7-27 16,0 7 24-16,0 3-24 0,0 0-2 16,-13 18-3-1,-4 22 7-15,17 1-2 0,0 4 0 16,0-5 5-16,10-7-21 15,23-2 16-15,3-12 0 16,14-8-1-16,6-11 15 16,10 0-14-16,4 0 0 15,3-25 8-15,-17-11-6 16,-7-11-2-16,-12-8 0 16,-7-11 12-16,-17-9 0 15,-13-1 27-15,0-3-10 16,0 1-25-16,-30 15 28 15,10 19-28-15,-3 17 0 0,16 19 12 16,-6 8 0-16,7 8-31 16,-11 52 15-16,4 31 0 15,-7 19-12-15,13 8 12 16,7-5 0-16,0-11-2 16,7-15 6-16,43-17-10 15,-1-18-62-15,1-19-86 16,-1-19-36-16,1-14-94 15,-14-12-45-15</inkml:trace>
  <inkml:trace contextRef="#ctx0" brushRef="#br0" timeOffset="6453">10268 505 414 0,'0'0'158'0,"0"0"-33"0,0 0 34 15,0 0-47-15,0 0-82 16,0 0-6-16,56-49-24 15,37 41 11-15,6 0 3 16,0-3-7-16,-13 1-7 16,-26 0 7-16,-27-4 22 15,-10 1 16-15,-16-4 50 16,-7-8 8-16,0-2-61 16,0-1 28-16,0-2-39 15,-30 5-17-15,17 6 36 0,-7 5-46 16,10 6 9-1,-3 8-13-15,-1 0 1 0,-15 16-4 16,-1 34 3-16,10 14 0 16,0 7-4-16,20-2 5 15,0-4-1-15,0-4 0 16,0-3 16-16,0-6-19 16,27-11 3-16,-4-10 0 15,-3-12-8-15,-7-12 8 16,10-7 0-16,-3 0-1 15,10 0 17-15,6-24-13 16,0-6-3-16,4-2 0 16,-10 1-4-16,-17 9 8 15,4 8-4-15,-11 8 0 0,-6 6 8 16,7 0-23 0,6 0 14-16,4 20 1 0,9 7-18 15,10 1 18-15,1-9 0 16,-11-5 0-16,4-8 5 15,0-6-14-15,-17 0 9 16,7 0 0-16,10-12 2 16,-7-17 1-16,-10-8-3 15,0-3 0-15,-13-5 18 16,0 1-17-16,0 6-1 16,0 10 0-16,-20 9 5 15,14 13-3-15,-4 4-2 16,3 2 0-16,1 19-10 15,-8 30 2-15,8 14 8 0,6 3 0 16,0-7-8-16,0-8 14 16,13-7-6-16,17-16 0 15,3-11 8-15,3-17-11 16,7 0 3-16,7-9 0 16,0-27-1-16,6-8 11 15,-3-4-10-15,-20 0 0 16,-3 3 15-16,-1 6-12 15,-9 13-3-15,-13 12 3 16,9 12-15-16,-9 2 12 16,19 0-3-16,4 27-1 15,20 9 3-15,-7 2-6 16,6-4 7-16,1-7-4 0,6-8-7 16,-6-10-111-16,-7-8-120 15,-13-1-213-15</inkml:trace>
  <inkml:trace contextRef="#ctx0" brushRef="#br0" timeOffset="9257">448 3256 328 0,'0'0'381'16,"0"0"-189"-16,0 0-63 16,0 0 32-16,0 0-56 15,0 0-19-15,-49-111-6 0,49 111-48 16,0 0 17-1,0 0-49-15,0 11 5 0,0 28-26 16,0 13 22-16,0 6-1 16,0-7 2-16,0-8 19 15,43-11-20-15,6-7-1 16,11-15 0-16,3-10-11 16,-7 0 12-16,0-12-1 15,4-30 5-15,-11-10 8 16,-12-6-10-16,-17-5-3 15,-20-3 9-15,0-6 18 16,0 7-25-16,-20 7 9 16,-3 19 18-16,9 17-21 15,-2 14 21-15,9 8-29 16,1 0 9-16,6 22-30 16,-7 36 18-16,0 27 3 0,7 14 0 15,-6 9 20-15,6 6-20 16,0 8 0-16,0-4 1 15,6 8-17-15,8 4 16 16,9-7-19-16,3-7-4 16,4-28-49-16,6-36 37 15,-3-33-2-15,10-19 31 16,-6-6-3-16,6-34 18 16,0-21 3-16,0-10 14 15,-7-5-15-15,-29 3 6 16,-7 13-17-16,-7 13-8 0,-59 6-2 15,-27 8-65 1,-6 5-123-16,-13-2-71 0,9 0-197 16</inkml:trace>
  <inkml:trace contextRef="#ctx0" brushRef="#br0" timeOffset="9630">65 2865 512 0,'0'0'187'0,"0"0"-85"16,0 0-23-16,0 0-60 0,0 0-5 15,0 0-10-15,-14 22-4 16,14-6 37-16,14 1-31 15,6-6 0-15,9-6 32 16,1-5-35-16,-10 0 57 16,3 0 8-16,-3-13 1 15,-13-15 32-15,-7-2-66 16,0 0-8-16,0 2-8 16,-14 8 0-16,-15 4-24 15,-14 6 5-15,9 10-1 16,-9 0-19-16,7 1 7 15,23 38-51-15,13 14-61 0,0 4-68 16,92-2-152-16</inkml:trace>
  <inkml:trace contextRef="#ctx0" brushRef="#br0" timeOffset="11868">1854 2982 281 0,'0'0'325'0,"0"0"-131"0,0 0-58 15,7-164-35-15,-7 137 33 16,-7 10-67-16,7 12-22 15,-7 5 19-15,7 8-63 16,0 36-1-16,0 22 0 16,0 11 9-16,0 9 10 15,0 0-19-15,0 0 0 16,0-6-4-16,0-9 14 16,0-10-10-16,0-17 0 15,0-22-29-15,0-12-10 16,7-10-41-16,-7 0 34 15,7-17 40-15,-7-28-64 16,0-13-11-16,0-1 45 0,-14 5 20 16,-22 13 3-16,-7 10-8 15,0 16 12-15,7 6-2 16,16 7 3-16,7 2 8 16,-4 0 0-16,10 0 9 15,7 21-5-15,0-1-4 16,0-1 0-16,7-2-1 15,43-9 11-15,16-8-6 16,3 0 17-16,11 0-17 16,-8-19 43-16,-2-12-10 15,-4-8-6-15,-23 0 47 16,-17-1-54-16,-12-1 55 16,-14-4-8-16,0 5-51 0,-7 4 36 15,-26 9-40 1,3 7-16-16,0 15 25 0,17 5-25 15,-7 5 0-15,-3 39-1 16,10 19 15-16,-10 14-13 16,16 3-1-16,7-9 0 15,0-4-9-15,7-10 25 16,16-10-16-16,3-14 0 16,-9-11 4-16,9-14-24 15,-2-8 7-15,12 0 11 16,4 0-21-16,13-22 35 15,-4-8-12-15,-16 5 0 0,-3 6 14 16,-17 8-26-16,-3 6 12 16,-10 5 0-16,0 0-13 15,13 0 10-15,1 0-15 16,9 0 15-16,3 13-33 16,4 1 26-16,-10-3-7 15,3-6 17-15,-10-2-21 16,10-3 26-16,-3 0-5 15,3-8 0-15,10-22 14 16,4-3-13-16,-7-3-1 16,-17-2 0-16,0-2 29 15,-13 6-22-15,0-1 18 16,0 6-9-16,0 10-1 16,-7 7-10-16,-6 10-5 0,7 2-22 15,-11 2 16-15,17 29 5 16,-7 13 1-16,7 0 0 15,0-3 6-15,50-11-29 16,10-7 18-16,-4-15-7 16,7-8-5-16,9 0 18 15,-9-3-1-15,3-25 0 16,-16 1 12-16,-7-3-20 16,-16-4 8-16,-4 4 0 15,-17 1 1-15,-6 1 20 16,0 8-21-16,0 7 0 15,0 8 10-15,0 5-10 0,0 0 0 16,0 0-6-16,0 7-11 16,0 18 28-16,0 0-11 15,20-6 0-15,3-9 10 16,4-3-23-16,2-5 13 16,8-2 0-16,-1 0-1 15,14-2 17-15,-1-15-16 16,-6-5 0-16,0 3 11 15,-16-1-13-15,-11 5 11 16,-16 1-9-16,0 5 59 16,0 3-59-16,0 4 41 0,0 2-41 15,0 0-1 1,-16 25-8-16,-4 21 8 16,-10 20 1-16,10 14 0 0,14 8 23 15,-11 19-22-15,17 7-1 16,-6 6 7-16,6 13-13 15,0 1 8-15,0 3-2 16,0-10 4-16,0-17 16 16,0-25-22-16,0-30 2 15,-7-19 0-15,-16-23-17 16,-4-10 15-16,-16-3 2 16,-29 0 22-16,-4-27-6 15,-10-6-15-15,-7-11-1 0,20-11-43 16,17-16 7-1,43-18-118-15,13-23-69 0,83-17-121 16</inkml:trace>
  <inkml:trace contextRef="#ctx0" brushRef="#br0" timeOffset="13111">4265 3050 685 0,'0'0'199'15,"0"0"-32"-15,0 0-51 16,0 0 5-16,0 0-14 0,0 0-87 16,-30-40 6-16,30 55-26 15,0 21 4-15,0 10-1 16,0 1-3-16,14 2 0 15,2 1 3-15,-3-6 17 16,1-6-17-16,2-5-3 16,-9-11 0-16,-1-8-8 15,1-8 8-15,0-6 0 16,-1 0 3-16,17-9 9 16,4-21 1-16,3-10-13 15,-1-6 2-15,-2 3-7 16,-11 1 7-16,-2 9-2 0,-8 14 0 15,-6 11 15-15,0 4-19 16,0 4 4-16,7 0-11 16,9 18-3-16,-9 15 11 15,6 2 3-15,0-1-1 16,4-5 13-16,3-6-12 16,-7-10 0-16,4-3-9 15,-4-9-3-15,-7-1-13 16,11 0 25-16,-4-1-12 15,7-25 27-15,10-4-18 16,-17-3 3-16,10 0 0 16,-16 5-8-16,6 6 8 15,-6 11 0-15,-7 8-1 0,6 3-2 16,17 0-1-16,-9 16-7 16,9 15 11-16,-3-3-22 15,3-3 15-15,3-6-20 16,4-11 18-1,-10-5-23-15,10-3 29 0,6 0 3 16,-10-17 0-16,4-11-2 16,0-2 7-16,-17-3-5 15,0-2 1-15,-6-1 18 16,-7 1-3-16,0-1 1 16,-7 5-15-16,-12 9 45 15,-11 8-46-15,3 9 0 16,4 5-1-16,17 0-2 15,-1 29 2-15,7 19 0 0,0 7 0 16,0 3-6-16,36-6 8 16,4-11-2-16,13-11 0 15,3-11-18-15,0-13 15 16,17-6-10-16,-10 0 13 16,0-10-8-16,-4-15 14 15,-9-5-6-15,-14-1 0 16,-16-3 12-16,-13 2-13 15,-7-1 1-15,0 0 0 16,0 6 19-16,-27 1-14 16,-2 10 6-16,5 8-11 15,11 8 16-15,7 0-34 0,-14 11 12 16,3 28 6-16,4 13-5 16,13 5 6-16,0-4-1 15,0-6 0-15,36-9 13 16,7-13-19-16,7-12 6 15,0-10 0-15,-1-3-6 16,7-3 13-16,1-24-7 16,-8-11 0-16,-6-4 19 15,-13-11-19-15,0-4 0 16,-17-9 0-16,-13-8 28 16,0-3-22-16,-13-5 19 15,-24 7 3-15,1 15-15 16,6 15 10-16,10 26-13 15,1 11-9-15,9 8 11 16,3 27-12-16,0 37 0 0,7 24-6 16,0 11 28-16,0 3-29 15,37-4 7-15,-1-7 0 16,7-16-10-16,7-12 10 16,13-16-11-16,-1-20-44 15,11-13-66-15,-17-14-37 16,-6 0-24-16,-27-30-10 15,-23-14-45-15,0-9-122 16</inkml:trace>
  <inkml:trace contextRef="#ctx0" brushRef="#br0" timeOffset="13293">6074 3055 199 0,'0'0'286'0,"0"0"-109"16,0 0-29-16,0 0-65 0,0 0 5 16,0 0-54-16,-112-104-6 15,175 104-33-15,23 0 5 16,0 0-70-16,-24 0-151 15,-12 2-281-15</inkml:trace>
  <inkml:trace contextRef="#ctx0" brushRef="#br0" timeOffset="13831">6696 3080 685 0,'0'0'99'0,"0"0"-8"16,0 0-38-16,0 0 14 15,0 0 19-15,0 0-52 0,-79 0-21 16,108 0-9-16,34-4-4 16,23-4 35-16,0-5-33 15,-6-4-1-15,-18 4 27 16,-12-4-26-16,-20 3 17 15,-24-2 16-15,-6-1-22 16,0-2 35-16,0 0-42 16,-23 3 1-16,-10-1-7 15,-3 6-1-15,-14 3 1 16,14 2-2-16,6 1 16 16,4 5-4-16,2 0-10 15,18 0 0-15,-1 0-7 16,7 0 7-16,0 0-1 15,13 0-7-15,44 24 8 16,15 9 1-16,14 1-1 0,-6-3 0 16,-24-5-2-16,-6 2 10 15,-21-7-8-15,-9 2 0 16,-20-2 8-16,0 4-25 16,-20 5 15-16,-59 6-14 15,-7 6-71-15,0-1-227 16</inkml:trace>
  <inkml:trace contextRef="#ctx0" brushRef="#br0" timeOffset="14620">7331 3038 772 0,'0'0'159'16,"0"0"-65"-16,0 0 33 16,0 0-92-16,0 0-9 15,0 0-26-15,83-17 14 16,-17 40-11-16,3 4-3 16,11 1 0-16,-1-1-8 15,-23 3 17-15,1-5-9 0,-28-1 0 16,-15-3 6-1,-14-5-29-15,0-2 21 0,0-6-33 16,-20-6 32-16,-10 1-18 16,10-3 21-16,13 0 0 15,7-5-5-15,0-23 1 16,14-8 4-16,42-10 0 16,0-4-17-16,-6 3 28 15,-14 3-11-15,-13 3 0 16,-16 8 14-16,-7 5-11 15,0 7-1-15,0 7 19 16,0 3 37-16,0 11-52 16,-13 0 5-16,-17 3-11 15,0 32 0-15,4 9 14 0,9 0-14 16,11-2 0 0,6-7-7-16,0-4 14 0,36-4-7 15,14-10 0-15,6-9 10 16,3-8-8-16,-2 0-2 15,5-11 0-15,-5-22 1 16,2-11 17-16,-9-9-18 16,-14-6 20-16,-16-13-3 15,-7-8 65-15,-13 1-42 16,0-5-9-16,-33 8 41 16,-3 12-66-16,-1 15 30 15,8 21-19-15,15 17 0 16,8 11-12-16,-1 0-5 15,1 47 0-15,-4 33-24 16,10 25 45-16,0 5-21 0,16-4 0 16,21-7 11-16,-4-13-39 15,10-17 5-15,-7-18-79 16,14-14 3-16,-14-18-114 16,0-16-9-16,-16-3-112 15</inkml:trace>
  <inkml:trace contextRef="#ctx0" brushRef="#br0" timeOffset="15744">8442 2909 603 0,'0'0'122'15,"0"0"-37"1,0 0 33-16,0 0-79 0,0 0-3 16,0 0-36-16,136-41 16 15,-86 41-18-15,-1 0 2 16,1 0 0-16,-27 0 40 15,-3-3-40-15,-20 3 25 16,0-3 21-16,0 3-2 16,0-2 54-16,0 2-51 15,0 0-20-15,0 0-27 16,0 0 0-16,0 22 0 16,0 13 0-16,-7 6 16 15,7 0-15-15,0-7-1 16,0-10 0-16,0-5-8 15,30-7 28-15,20-10-20 0,-7-2 0 16,6 0 14-16,1-8-8 16,-14-17-6-16,-9-2 0 15,-14-4 40-15,-3-2-33 16,-10-2 21-16,0 2-11 16,0 8-8-16,0 6 21 15,-10 11-30-15,3 5 0 16,7 3 0-16,0 0 2 15,0 19-2-15,0 17 0 16,0 2 12-16,0 4-27 16,0-7 15-16,7-2 0 15,3-3-12-15,3-7 17 0,7-10-10 16,3-6-4 0,3-7-9-16,-2 0 5 0,5-3 13 15,-2-23 0-15,9-9-4 16,-6-1 19-16,3 3-15 15,-3 8 0-15,-17 9 8 16,-6 7-17-16,3 7 9 16,-10 2 0-16,6 0-12 15,14 0 15-15,-13 0-3 16,9 0 0-16,-3 0 8 16,-13 2-24-16,14 4 16 15,-8-1 0-15,4 1-8 16,3-1 22-16,-6-2-14 0,0-3 0 15,-1 0 8 1,11 0-14-16,3-3 6 0,9-19 0 16,-2-5-3-16,9-3 20 15,-6-1-17-15,-4 1 0 16,-2 3 7-16,-11 7-17 16,3 7 10-16,-9 7 0 15,6 6-5-15,7 0 11 16,3 0-6-16,-3 10 0 15,-3 2 1-15,-4-4-19 16,-7-5 18-16,1-3 0 16,3 0-8-16,3 0 20 0,14 0-12 15,16 0 0 1,0 0 6-16,6-5-20 0,-12-6 14 16,-1 0 0-16,-6-1-4 15,-10 2 20-15,3-4-16 16,-17 6 0-16,1-3 4 15,-7 5-13-15,0 3 9 16,0 0 0-16,0 1-5 16,0 2 16-16,0 0-11 15,0-3 0-15,0 0 6 16,0-2-11-16,7-6 5 16,-7 3 0-16,0 1-6 15,6 3 21-15,-6 1-16 16,0 3 1-16,0 0 0 15,0 0-18-15,0 0 18 0,0-3 0 16,0 1-9-16,0 2-17 16,7 0-36-16,-1 0-3 15,11 0-42-15,-17 0-34 16,0 0-281-16</inkml:trace>
  <inkml:trace contextRef="#ctx0" brushRef="#br0" timeOffset="19720">11565 2746 347 0,'0'0'349'0,"0"0"-205"16,0 0-37-16,0 0-50 0,0 0 57 16,0 0-63-1,0 0-18-15,-30-145 17 0,17 134-47 16,-7 2 39-16,-10 9-35 16,10 0 7-16,-10 0-12 15,-6 20-2-15,0 19 0 16,2 15-6-16,-2 7 20 15,23 8-14-15,-4-3 0 16,17-5 6-16,0-10-13 16,17-12 7-16,16-15 0 15,-3-13-5-15,13-11 17 16,6 0-12-16,1-19 0 16,6-22 13-16,-6-3-11 15,-14-8-2-15,1-6 0 16,-1-3 14-16,-10 1-2 15,-2 2 7-15,-11 9-9 0,-7 11-4 16,-6 13 9-16,0 14-15 16,0 11 0-16,0 0-4 15,7 13 6-15,3 34-3 16,-3 14 1-16,-1 3 0 16,14-4-11-16,3-9 11 15,-3-9 0-15,10-12-4 16,-10-7 26-16,3-10-22 15,-3-11 0-15,3-2 3 16,3 0-9-16,17-19 6 16,0-19 0-16,7-11 0 15,-7-1 23-15,-13 1-23 16,-11 2 0-16,-2 11 1 0,-10 11-12 16,-1 8 11-16,1 9 0 15,-1 8-5-15,11 0 10 16,3 12-6-16,-7 24 1 15,4 8 0-15,-11 2-18 16,7-5 18-16,-6-5 0 16,3-8-4-16,-10-9 20 15,13-11-16-15,-6-5 0 16,-1-3 2-16,8 0-9 16,2-14 7-16,11-19 0 15,16-5-2-15,-7-4 22 16,7 6-20-16,-7 6 0 15,-16 13 1-15,-3 12-15 0,-11 5 14 16,8 0 0-16,-8 3-9 16,11 24 17-16,3 12-8 15,-1-3 0-15,11-3 1 16,7-9-15-16,12-10 14 16,7-11 0-16,1-3 0 15,9-3 23-15,3-28-23 16,-9-4 0-16,-17-3 3 15,-10-6-9-15,-10-3 7 16,-10 0-1-16,-6 0 0 16,-7 6 21-16,0 8-21 15,-7 11 0-15,-19 8 2 0,3 12-11 16,9 2 9 0,-9 0 0-16,3 14-17 0,-9 19 28 15,22 8-13-15,0 3 2 16,7-3 0-16,0-3-8 15,14-2 8-15,15-3 0 16,-2-3-5-16,3-5 22 16,-1-8-17-16,-9-1 0 15,-13-5 0-15,-1 0-9 16,-6 3 9-16,0 0 0 16,-56 5-5-16,-30 3-46 15,0 0-16-15,4-3-99 16,15-2-67-16,18-9-76 0</inkml:trace>
  <inkml:trace contextRef="#ctx0" brushRef="#br0" timeOffset="31778">620 5708 681 0,'0'0'149'16,"0"0"-15"-16,0 0 7 16,0 0-31-16,0 0-4 15,0 0-88-15,0 0 19 16,-13-11-21-16,13 11-9 15,0 0-12-15,20 11 5 16,16 22 0-16,14 11-2 0,6 1 14 16,10-2-12-1,-9 1 0-15,-8-2 4 0,-12-6-9 16,-11-6 5 0,-16-11 0-16,3-5-1 0,-13-9-22 15,0-5-1-15,0 0 23 16,-13 0 0-16,-10-11-11 15,10-10 3-15,-1-2-13 16,14-1 9-16,0-1-20 16,0-6 32-16,14 1-1 15,22-6 2-15,14 0-1 16,-14-2 1-16,-3 5 0 16,-10 3 1-16,-10 11 7 15,-13 2-8-15,0 12 2 16,0-1 8-16,0 4-7 15,0 2-3-15,0 0-3 0,-6 0-5 16,-17 0-5-16,3 21 13 16,0 7 0-16,3 8-15 15,11-1 7-15,6-5-31 16,0 1 3-16,36-12 10 16,14-8-10-16,13-8 36 15,3-3 0-15,3-5 5 16,4-29 2-16,-4-6-6 15,-9-10-1-15,-17-5 24 16,-17-6-23-16,-12 1 43 16,-4 2 8-16,-10 6-25 0,0 8 31 15,-24 10-35 1,-2 13 4-16,16 12 1 0,-3 9-14 16,0 0-24-16,-4 23 10 15,4 32 0-15,6 16-5 16,7 12 6-16,0-4-1 15,7-2 0-15,36-8 9 16,13-13-19-16,17-14-21 16,-10-19-117-16,16-21-68 15,-23-2-150-15</inkml:trace>
  <inkml:trace contextRef="#ctx0" brushRef="#br0" timeOffset="32721">1553 5641 531 0,'0'0'62'0,"0"0"-44"15,0 0 92-15,0 0-4 16,0 0-60-16,0 0 2 16,288 24-15-16,-189-24-19 15,0-6 23-15,-6-16-37 16,-20 8 2-16,-30 6-1 15,-24 5 13-15,-19 3-14 16,0 0 10-16,0 0 30 16,0 0 49-16,0 0-63 15,0 0-16-15,0 0-10 0,0 0-3 16,-6 22 3-16,6 5 0 16,0 7 1-16,0 2 1 15,0 2-2-15,43-8 0 16,13-5-3-16,17-6 17 15,-10-13-12-15,16-6-2 16,-10 0 7-16,-2-6 8 16,-11-13-12-16,-20-9 1 15,-9 1 30-15,-11 2 0 16,-16 3 19-16,0 0-24 16,0 6-17-16,0 2 21 15,-10 5-30-15,4 9 0 16,-1 0-3-16,0 0-17 0,7 0 15 15,0 23 1-15,0 9 1 16,0-4-6-16,30-1 10 16,3-4-4-16,4-6 1 15,-1-4 14-15,-6-11-14 16,-4-2-1-16,11 0 5 16,6 0-4-16,6-13 5 15,8-15 1-15,-8-7-2 16,-6-1 2-16,-7-5 4 15,-22 2-10-15,-4 9 4 16,-4-3 11-16,-6 13-9 16,0 10-7-16,0 4 0 0,0 6 2 15,0 0-11 1,13 0 4-16,-6 16-3 0,16 18-6 16,-3 4 15-16,3-2-1 15,-3-6 0-15,3-5 10 16,-3-6-11-16,0-8 1 15,3-5 0-15,-10-6-3 16,4 0 3-16,-4 0 0 16,7 0 0-16,10 0 11 15,-1-19-10-15,-2 2-1 16,-4-8 0-16,-3 6 1 16,-7-3 4-16,10 0-5 15,-16 6 0-15,6 5 10 16,-13 5-12-16,0 6 2 15,0 0-9-15,10 0 1 0,3 13-8 16,1 15 16-16,15-9 0 16,-9-2 3-16,-3 2-13 15,9-11 10-15,-3 3-21 16,-3-3 21-16,10-2-36 16,-4-6 14-16,11 0-9 15,6 0-46-15,0 0-36 16,0 0-131-16,-14 0-351 15</inkml:trace>
  <inkml:trace contextRef="#ctx0" brushRef="#br0" timeOffset="37125">4692 5524 622 0,'0'0'131'0,"0"0"-18"15,0 0-7-15,0 0-34 16,0 0-21-16,0 0-51 16,-13 0 8-16,56 0 12 0,26 0-18 15,-13 0 0-15,10 0 1 16,-3 0-3-16,10 0-56 15,-17-18-183-15,-6-5-262 16</inkml:trace>
  <inkml:trace contextRef="#ctx0" brushRef="#br0" timeOffset="37363">5261 5021 701 0,'0'0'171'0,"0"0"-35"16,0 0-15-16,0 0-21 15,0 0-89-15,0 0 0 0,-27 74 20 16,27-11-13-16,0 1 23 16,13-1-38-16,1 6-3 15,9-6 11-15,-17 3-11 16,8-1-18-16,9-9-117 15,3-9-178-15,17-9-485 16</inkml:trace>
  <inkml:trace contextRef="#ctx0" brushRef="#br0" timeOffset="37583">6061 5612 682 0,'0'0'206'16,"0"0"-185"-16,0 0 47 16,0 0-2-16,0 0 34 15,-106 149-48-15,40-80-50 16,3 6 22-16,7-7-24 16,3 5-53-16,10-6-124 15,17-7-270-15</inkml:trace>
  <inkml:trace contextRef="#ctx0" brushRef="#br0" timeOffset="38256">6646 5579 738 0,'0'0'107'16,"0"0"39"-16,0 0-56 0,0 0 6 15,0 0-23-15,0 0-65 16,-6-36 11-16,-4 36-19 15,10 8-6-15,0 20-3 16,0 14 18-16,0-2-6 16,0-1-3-16,23-6 9 15,13-8-19-15,7-12 10 16,-10-7 0-16,4-6-5 16,-1 0 20-16,7-30-15 15,0-17 0-15,0-8 10 16,-16-8-10-16,-11-6 1 15,-16 6-1-15,0 5 35 16,0 14-1-16,0 11 57 16,-16 9-20-16,-4 10-45 15,13 9 24-15,1 5-38 16,6 0-5-16,0 0-7 16,0 46-10-16,0 26 10 0,0 26 0 15,0 13 12-15,0 12-14 16,0 21 2-16,0 12 0 15,6 7-7-15,-6-4 7 16,7-19-2-16,-7-33-43 16,6-35-40-16,8-36 38 15,15-34 3-15,1-2 44 16,10-27 12-16,13-26-4 16,-20-7 54-16,-3-9-32 15,-17 1-29-15,-13 7 30 0,0 0-31 16,-50 4-6-16,-13 10-17 15,-23 8-110-15,0 6-54 16,0 3-130-16,7-3-440 16</inkml:trace>
  <inkml:trace contextRef="#ctx0" brushRef="#br0" timeOffset="38618">6468 5199 147 0,'0'0'520'0,"0"0"-374"0,0 0-33 16,0 0-24-16,0 0-18 16,0 0-43-16,-109-71-21 15,109 75-7-15,0 17 0 16,0 3-1-16,0 1 9 15,29-5-8-15,8-10 0 16,12-1 3-16,-12-9 4 16,-11 0-6-16,-9 0 4 15,-11-9 57-15,1-15-15 16,-7-3 11-16,0-1-11 16,-23 3-37-16,-10 9 12 15,-17 10-22-15,1 6-16 16,6 14 8-16,6 24-117 0,14 12-101 15,23-1-399-15</inkml:trace>
  <inkml:trace contextRef="#ctx0" brushRef="#br0" timeOffset="38945">7758 4625 946 0,'0'0'96'0,"0"0"17"15,0 0 32-15,0 0-89 16,0 0-16-16,0 0-25 15,-149 203-14-15,126-95 41 16,23 10-36-16,0 5 4 16,0 10 9-16,16-6-5 15,24-1-7-15,-4-5-7 16,14-22-7-16,-7-20 3 16,16-20-119-16,-9-21-142 15,6-27-134-15</inkml:trace>
  <inkml:trace contextRef="#ctx0" brushRef="#br0" timeOffset="39613">8201 5571 546 0,'0'0'142'15,"0"0"44"-15,0 0-36 16,-66-154-6-16,53 138-32 16,6 10-19-16,7 3-12 15,0 3-56-15,0 0 0 16,0 0-25-16,0 11-6 15,7 23-7-15,22 9 14 16,-9 4-1-16,10-1 0 16,-10-2 13-16,-14-2-13 0,18-17 0 15,-18-14-18 1,-6-9 13-16,13-2-18 0,-6 0 23 16,0 0-1-16,16-19 7 15,-10-6 5-15,10-7-11 16,-10 1 3-16,1 1-7 15,2 2 10-15,-9 15-6 16,-1 5 0-16,-6 8 2 16,14 0-11-16,-8 2 1 15,17 26-6-15,-9 10 6 16,2-2-28-16,-3-3-17 16,1-5 2-16,-1-9-22 0,3-11 59 15,-16-3-9-15,7-5-9 16,0 0 31-16,6 0-7 15,-3-5 8-15,-4-14 1 16,-6-6 12-16,14 0-10 16,-8 3-2-16,1 9 2 15,-7 4 35-15,0 6-30 16,0 3 0-16,0 0-8 16,16 12-15-16,-9 12 14 15,13 6 1-15,-4 1 0 16,4-9-10-16,10-6 6 15,-4-7-9-15,11-9 8 16,6 0-1-16,-7 0 5 16,1-6 1-16,-11-19 0 15,-3 1 29-15,-16-7 5 0,-7 1 17 16,0-3-4-16,-7-1-34 16,-36 5 18-16,-23 2-31 15,3 10-12-15,0 14 8 16,4 3-22-16,32 3-90 15,4 30-51-15,23 2-146 16</inkml:trace>
  <inkml:trace contextRef="#ctx0" brushRef="#br0" timeOffset="39865">9134 5213 796 0,'0'0'154'0,"0"0"12"16,0 0-48-16,0 0-29 16,0 0-62-16,0 0-27 15,-57-11 0-15,57 75-10 16,0 12 17-16,7 7-10 16,-7 3 3-16,0-1 0 15,0-11-10-15,0-11-62 16,0-19-47-16,0-19-57 15,0-16-114-15,0-9-83 16</inkml:trace>
  <inkml:trace contextRef="#ctx0" brushRef="#br0" timeOffset="40012">9005 5634 262 0,'0'0'167'0,"0"0"-10"0,0 0-29 16,0 0-34-16,0 0 8 15,0 0-67-15,-37-110-26 16,117 102-9-16,25 0 13 15,11-6-16-15,-10 0 3 16,-13 3-46-16,-27-8-183 16</inkml:trace>
  <inkml:trace contextRef="#ctx0" brushRef="#br0" timeOffset="41825">10083 5054 942 0,'0'0'128'0,"0"0"-22"16,0 0 37-16,0 0-66 16,0 0-51-16,0 0-26 15,-17 123 2-15,40-9 16 16,-9 15-16-16,-14 8 0 0,0 12 8 16,-14 11-2-16,-22 5-8 15,0-9 1-15,9-22 13 16,4-35-25-16,23-35 11 15,0-26-17-15,0-30 13 16,0-8-40-16,43-13 44 16,13-37-10-16,4-24 24 15,-4-11-19-15,-26-6 5 16,-24-8 0-16,-6-4-1 16,-23 9 1-16,-46 5 0 15,-17 18-2-15,-13 10 6 0,-17 20-11 16,23 3 7-16,7 13 0 15,43 11-4-15,30 5 11 16,13 4-7-16,0 5 0 16,20-2-21-16,59-4 19 15,37-3-5-15,10-4 7 16,-4-1-4-16,-6 1 9 16,-34 2-5-16,-9-3 0 15,-30 5 9-15,-13 1 5 16,-17 3-8-16,-13 3 12 15,0-2 35-15,0 4-42 16,0 0 17-16,0 0-26 16,0 0 7-16,0 0-18 15,0 11-6-15,-13 22 15 16,-4 13-13-16,17-1 23 0,0-1-10 16,0-8 0-16,0-6 8 15,17-8-22-15,16-8 14 16,3-6-2-16,7-8-10 15,7 0 18-15,-14-3-6 16,7-25 5-16,-16-4 5 16,-11-18 0-16,-16 3-10 15,0-5 0-15,0 9 7 16,-16 7 5-16,-17 8-9 16,-10 11-3-16,-7 12 12 0,14 5-23 15,-1 0 11 1,1 0 0-16,23 14-16 0,6 11 16 15,7 5 0-15,0 3 0 16,13 2 12-16,37 1-23 16,10-11 11-16,-4-8 0 15,0-4-3-15,-13-13 12 16,0 0-9-16,-7 0 0 16,-9-13 7-16,-4-12 6 15,-3 0-13-15,-4-5 0 16,-2 2 3-16,-14 3 5 15,0 6-8-15,0 0 2 16,0 14 12-16,0-1-14 16,0 6 0-16,0 0-1 15,0 0-11-15,6 6-1 0,14 18 13 16,-3 7 0 0,9 1 6-16,-3-1-17 0,4-4 11 15,2-5 0-15,8-8-2 16,-7-6 10-16,-4-8-8 15,4 0 0-15,6 0 9 16,-3-19-7-16,-3-3-2 16,0-3 0-16,-17 5 8 15,-6-1 5-15,-1 10-5 16,-6 3 2-16,0 6-4 16,0 2 5-16,0 0-11 15,0 0-13-15,7 7 12 0,16 18-16 16,-3 5 17-1,10-2 0-15,-10-7 7 0,3-1-15 16,3-9 8-16,-9 0 0 16,-4-11-5-16,0 0 15 15,4 0-10-15,-4 0 0 16,7-8 6-16,3-20-3 16,7 1-3-16,-10-1 0 15,-7 8-4-15,-3-1 16 16,-4 7-12-16,1 7 0 15,-7 3 7-15,0 4-19 16,7 0 12-16,6 0-2 16,3 0-10-16,4 6 5 15,10 10 2-15,-4-2 2 16,4-1-33-16,0 4 34 0,-4-6-28 16,11 0-8-16,-17-5 34 15,9-6-33-15,-15 0 37 16,9 0 0-16,-3 0 1 15,3-17-7-15,-3-5 8 16,-4 0-2-16,-16 6 19 16,7-1-10-16,-7 3 5 15,0 1-5-15,0 7 3 16,-23-5-21-16,3 5 9 16,-10 6 0-16,3 0-9 0,4 10 0 15,-6 22 9 1,9 9 0-16,-3 3 8 0,16-8-28 15,7-10 19-15,0-6-22 16,0-11 19-16,16-9-41 16,4 0 41-16,10-2 3 15,6-29 1-15,-9-13 16 16,9-11-14-16,-22-6 36 16,-8-5 16-16,-6-9-36 15,0-1 21-15,-20-1-5 16,-9 8-26-16,-5 20 32 15,5 11-34-15,6 21 5 16,9 17 0-16,8 0-11 16,6 38-9-16,0 34 6 15,6 10 6-15,37 10-9 0,30-10 6 16,26-13-35-16,14-20-42 16,16-19-157-16,-7-30-141 15,-36 0-496-15</inkml:trace>
  <inkml:trace contextRef="#ctx0" brushRef="#br0" timeOffset="42060">12193 4503 777 0,'0'0'236'15,"0"0"-56"-15,-228-19-95 0,214 54 1 16,14 33-74-16,34 27 25 15,101 15 48-15,50 5-32 16,37 4 11-16,-14-4-39 16,-65 3-22-16,-57-2 10 15,-86 8-13-15,-24 10-6 16,-105 15-8-16,-49 21-156 16,-34 6-343-16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05T12:05:28.829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284 145 122 0,'0'0'730'0,"0"0"-570"16,0 0-42-16,0 0 41 0,0 0-47 15,-50-141-53-15,37 141-7 16,-10 0-25-16,-7 0-19 16,-3 13-3-16,-3 23-3 15,6 13-2-15,4 14 0 16,2 9 2-16,11 2 2 16,13-5-4-16,0-5 0 15,20-9-2-15,40-9 8 16,2-13-6-16,11-11 0 15,-17-8 1-15,1-14-5 16,-14 0-11-16,0 0-2 16,0-9-4-16,0-15-51 15,0-1-77-15,0-5-141 0,-10 8-182 16</inkml:trace>
  <inkml:trace contextRef="#ctx0" brushRef="#br0" timeOffset="509">777 353 744 0,'0'0'203'0,"0"0"-122"16,0 0 53-16,0 0-22 15,0 0-44-15,0 0-41 0,-37-11-27 16,37 11 6-1,37 0-1-15,6-3-4 0,13-6 1 16,0 1 4-16,-6-3-1 16,-7 3-5-16,-7-3 0 15,-6 3 3-15,-10-1 3 16,-13-4-4-16,-1 2 17 16,-6-3 31-16,0-3-32 15,0 1 8-15,-6-1 0 16,-31 1-20-16,-6 2 25 15,3 6-11-15,-12 4-10 16,18 0 24-16,11 4-31 16,10 0 17-16,6 0-5 0,7 0-13 15,0 0-1 1,7 0-1-16,36 0 0 0,20 0-1 16,10 0 8-16,-4 4-7 15,-3-3 1-15,-16 2 7 16,-14 0-5-16,-9 2-3 15,-11 0 4-15,-9 7-4 16,-7 7 3-16,0 12-8 16,-43 5 5-16,-23 2-58 15,-4 3-86-15,4-2-192 16,10-1-494-16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05T12:05:27.871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37 269 780 0,'0'0'268'0,"0"0"-205"0,0 0 97 16,0 0-10-16,0 0-45 15,0 0-46-15,-37-31-42 16,54 16 0-16,19-2-14 15,27-6 1-15,23-4 1 16,27-1 4-16,16-4-7 16,0-1 0-16,-24 3 5 15,-19 7-14-15,-36 12-1 16,-27 11-59-16,-23 0-39 16,0 0-85-16,-23 23-65 0,-27 4-267 15</inkml:trace>
  <inkml:trace contextRef="#ctx0" brushRef="#br0" timeOffset="253">530 143 660 0,'0'0'169'16,"0"0"-3"-16,0 0-41 16,0 0-59-16,0 0-22 15,0 0 0-15,6 49 55 16,7-13-33-16,4 5-26 15,-10 6 4-15,6-6-25 16,-7 5 2-16,-6 2-6 16,0 0-14-16,0 0 6 15,0-4-7-15,0-6 0 0,0-2-2 16,-6-17-63 0,6-11-43-16,0-8-71 0,43 0-48 15,6-10 13-15,8-24-8 16</inkml:trace>
  <inkml:trace contextRef="#ctx0" brushRef="#br0" timeOffset="627">979 409 315 0,'0'0'252'16,"0"0"-126"-16,0 0 3 15,0 0-11-15,0 0-57 0,0 0-29 16,-29-13-4-16,15 13-23 15,8 0 0-15,-11 0-5 16,17 7 1-16,0 5 0 16,0-4-1-16,0-3 0 15,0 1-1-15,0-1 7 16,0-5-6-16,23 0 5 16,-3 0 11-16,-3-13 52 15,-4 0 11-15,-13-2 4 16,0 1 1-16,0 3-31 15,0 0-7-15,0 6-12 16,0 2-22-16,-7 3 4 16,-16 0-16-16,3 0 0 0,-3 6-3 15,10 10 1-15,0 4-15 16,6-7-52-16,-3 4-94 16,10-6-54-16,0-3-83 15,10-8-312-15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05T12:05:53.710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51 260 717 0,'0'0'99'15,"0"0"-45"-15,0 0 72 16,0 0-18-16,0 0-25 16,0 0-3-16,-50-68-51 15,50 55 12-15,0-4 1 16,0 4-34-16,0 1 15 16,0 1-23-16,0 6 5 15,30 2-16-15,6 3 12 16,14 0-1-16,-7 0 0 15,0 25-2-15,-10 11-2 16,-10 13 4-16,-16 1 0 16,-7 2-8-16,0 0 13 15,0-8-5-15,-20-11 0 0,3-13 10 16,11-12-14-16,6-8 4 16,0 0 0-16,0 0 20 15,0-20-16-15,0-12-3 16,0-7-1-16,0-5 14 15,6-2-10-15,17 0-3 16,4 6 0-16,3 7 12 16,-10 6-7-16,3 8-6 15,-3 10 0-15,3 9 3 16,6 0-12-16,-2 9 9 16,3 23-4-16,-10 10-8 15,-4-2 2-15,-9 5 6 0,-7-7 3 16,0-7-20-16,0-10 10 15,0-10 8-15,0-5-6 16,0-6-1-16,0 0 18 16,13 0-8-16,0-17 9 15,10-16 6-15,-3-10-16 16,-3-4 1-16,3 3 0 16,-1 2 18-16,-9 10-15 15,4 12 12-15,-8 12-15 16,1 8 9-16,9 0-24 15,4 8 5-15,3 19 9 16,10 15-13-16,-9-5 5 16,2 3 1-16,-3-1-51 0,-10-7-63 15,17-1-44 1,-10-7-123-16,10-5-377 0</inkml:trace>
  <inkml:trace contextRef="#ctx0" brushRef="#br0" timeOffset="285">1208 272 672 0,'0'0'93'0,"0"0"20"16,0 0-34-16,0 0-35 15,0 0-24-15,0 0-8 16,43-5 10-16,27 5 41 16,16-7-44-16,13 2 22 15,-13 1-33-15,0-5-3 16,-23 6-10-16,-14 3 2 16,-19 0-125-16,-30 0-156 15,0 8-436-15</inkml:trace>
  <inkml:trace contextRef="#ctx0" brushRef="#br0" timeOffset="548">1370 81 466 0,'0'0'244'0,"0"0"-104"16,0 0-7-16,0 0-14 15,0 0-27-15,0 0-14 16,-26-81-69-16,26 81-5 16,0 27-8-16,0 20-3 15,20 14 7-15,3 8 18 16,-3-1-9-16,-7 6-9 16,4-2 3-16,-4-11 12 15,-7-4-30-15,-6-8-6 0,0-9-269 16,0-13-646-16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05T12:05:52.704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30 294 574 0,'0'0'144'15,"0"0"-34"-15,0 0 1 0,0 0-20 16,0 0-46-16,0 0-2 16,-30-16-7-16,53 11-30 15,34-4 12-15,19 1 0 16,3-3-12-16,0 3 21 15,1-2-27-15,-11 3 0 16,-3 5 1-16,-23 2-1 16,-16 0-44-16,-14 0-147 15,-13 0-79-15,0 2-179 16</inkml:trace>
  <inkml:trace contextRef="#ctx0" brushRef="#br0" timeOffset="241">351 92 476 0,'0'0'180'0,"0"0"-59"15,0 0 40-15,0 0-60 16,0 0 9-16,0 0-4 16,-37-92-81-16,37 92-12 15,0 17-13-15,0 24 0 16,7 11 1-16,16 5 0 15,4 3 1-15,-4 2 4 16,-3-4 8-16,-7-6-9 16,3 0-5-16,-2-8-42 0,15-8-187 15,21-20-372-15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05T12:05:51.358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45 1029 610 0,'0'0'131'0,"0"0"18"16,0 0-60-16,0 0 0 15,0 0 6-15,0 0-31 0,13-154 14 16,-13 148-15-16,0 1-25 16,0 5 19-16,0 0-48 15,0 0-4-15,0 5-5 16,0 23 3-16,-13 5-6 15,6 5 3-15,7-1 0 16,0-2-4-16,7-5 7 16,36-7-3-16,-7-8 0 15,14-6 11-15,-7-9-7 16,7 0-4-16,-1 0 2 16,-13-24-2-16,-9-4 13 15,-4-3-12-15,-10-5-1 0,-13 4 11 16,0-7-10-1,0 4-1-15,-29-1 0 0,-28 11-6 16,-5 3 7-16,2 8-1 16,4 12 0-16,0 2-13 15,19 0 0-15,11 13-45 16,3 14-68-16,23 8-14 16,0-15-112-16,62-16-72 15</inkml:trace>
  <inkml:trace contextRef="#ctx0" brushRef="#br0" timeOffset="326">749 154 643 0,'0'0'117'0,"0"0"62"16,0 0-57-16,0 0-18 15,-62-151 10-15,62 148-55 16,0 3-10-16,-7 0-49 16,-10 42 10-16,11 21-15 15,-14 20 5-15,-3 10 0 16,16 9 21-16,-6 10-19 16,6 15 15-16,1 2-4 0,6-5-3 15,0-6-1 1,6-10-9-16,44-21 0 0,6-9-4 15,7-21 5-15,-3-16-2 16,-4-16-87-16,7-14-120 16,3-11-86-16,-10 0-385 15</inkml:trace>
  <inkml:trace contextRef="#ctx0" brushRef="#br0" timeOffset="837">1027 825 528 0,'0'0'182'0,"0"0"-48"16,0 0-51-16,0 0 9 15,0 0-41-15,0 0-3 16,-13-57 1-16,13 51-40 15,23 1-9-15,4 5 0 16,2 0 4-16,-2 8-17 16,3 22 13-16,-11 6 0 15,-2 2-7-15,-10 3 15 16,-1-4-8-16,-6-7 0 16,0-9 10-16,0-9-15 15,0-7 5-15,0 1 0 0,0-6 8 16,0 0 2-16,0-8 6 15,0-20-12-15,0-3 6 16,0-1 17-16,0-5-23 16,0 2-3-16,0 5 31 15,7 3-25-15,-1 2 1 16,11 3-8-16,-10 8 9 16,-1 6-9-16,7 8 0 15,-6 0-6-15,16 0-1 16,-3 16-9-16,16 20 16 15,-6 2 0-15,-3 4-13 16,2-1 0-16,-15-2-64 16,9-7-72-16,-17-10-61 15,8-7-221-15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05T11:51:01.577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3973 1042 615 0,'0'0'209'16,"0"0"-132"-16,0 0 9 15,0 0-2-15,0 0-36 16,-205 16 21-16,126-2-54 16,-1 0-5-16,-6 0-4 0,10-6 13 15,10 0-19-15,16-2 0 16,7-4-22-16,24 2 15 15,2-4-87-15,17 0-16 16,0 0 34-16,0-12-73 16,0-18 24-16,30-6-87 15,0-2-51-15</inkml:trace>
  <inkml:trace contextRef="#ctx0" brushRef="#br0" timeOffset="215">3368 918 56 0,'0'0'119'15,"0"0"-18"-15,0 0 45 16,0 0-77-16,0 0-1 15,0 0-53-15,20-19-15 16,-20 19-4-16,-20 11 4 0,-17 13 18 16,-12 7 32-1,-1 1-38-15,-6 10 55 0,0 2-28 16,3 3-7-16,20-9 20 16,3-9-47-16,30-13 4 15,0-7-9-15,43-8 0 16,56-1 27-16,37 0-26 15,29-13 6-15,4-10-14 16,-47 10-119-16,-49 10-373 16</inkml:trace>
  <inkml:trace contextRef="#ctx0" brushRef="#br0" timeOffset="615">418 860 733 0,'0'0'133'0,"0"0"30"0,0 0-43 15,0 0-58-15,0 0 45 16,0 0-105-16,19-19 5 16,1 82-14-16,3 18 14 15,-3 3 10-15,3-4-17 16,-3-3 6-16,3-6-7 15,4-7 1-15,-17-14-9 16,-4-12-51-16,-6-8-123 16,0-13 1-16,0-11-48 15,0-6-187-15</inkml:trace>
  <inkml:trace contextRef="#ctx0" brushRef="#br0" timeOffset="1881">252 1322 161 0,'0'0'190'0,"0"0"-92"0,0 0-25 16,0 0-22-16,0 0-22 16,0 0-25-16,99-46-2 15,1 21 17-15,15-8-19 16,-15-3 0-16,-14 3 22 16,-30 6-21-16,-20 2 33 15,-29 3 15-15,-7 0 21 16,0 0 29-16,0-3-35 15,-20 6-35-15,3 2 27 16,4 9-38-16,7 4 42 16,-1 4-44-16,-3 0 1 15,3 0-27-15,-12 0 10 0,-5 24 0 16,5 11-2-16,5 9 6 16,4 6-4-16,10 2 0 15,0 0 9-15,0-3-12 16,10-10 3-16,17-11 0 15,-4-11-10-15,-3-10 8 16,3-7 2-16,-3 0 2 16,3-3 10-16,3-24 4 15,-2-5-16-15,-5-2 0 16,-5 7 2-16,-4 2 6 0,-4 5-8 16,-6 7 11-16,7 5-2 15,-7 5 23-15,0 3-32 16,0 0 11-16,0 0-25 15,6 0 9-15,8 0-1 16,9 14-5-16,-3 7 22 16,9-1-15-16,-9-6 4 15,-3-7 0-15,-4-4-18 16,-6-3 18-16,-7 0 0 16,6 0-1-16,1 0 18 15,3 0-13-15,-4-13-4 16,1-9 0-16,-7 5-3 15,0 6 3-15,7 3 0 16,-7 3-5-16,0 2 20 16,0 3-15-16,0 0 0 0,0 0-5 15,0 0-10-15,6 0-40 16,1 0-15-16,9 14 68 16,-9 6-53-16,0-4 19 15,6-6-11-15,-6-4-8 16,2-6 50-16,-2 0-10 15,6 0 15-15,1-3 2 16,9-13 8-16,-10-1-10 16,3 1 0-16,-9 2 16 15,0 4-9-15,-7 4-6 0,0 0 2 16,0 6 14 0,6-3-7-16,-6 3-10 15,0 0 0-15,7 0-11 0,0 0 5 16,16 0-4-16,-3 3 1 15,9 5 7-15,-2-2-19 16,9-3 21-16,-6-3 0 16,-4 0 6-16,-3 0-8 15,-16 0 2-15,-7-9 0 16,0-5 19-16,0-2-17 16,0 2 34-16,0 3 11 15,0 3-25-15,0 5 29 16,0 3-22-16,0 0-21 15,0 0-8-15,0 0-10 16,0 30 10-16,0 15-6 16,0 7 20-16,7 2-15 15,9 4 1-15,-9-4 0 0,6-8-8 16,-6-16 13-16,-7-14-5 16,0-11 0-16,0-5 11 15,0 0-9-15,0 0 8 16,0-5-1-16,0-28 23 15,0-14-24-15,0-5-5 16,0-8-1-16,0-9 14 16,0 3-17-16,0 0 1 15,0 8 0-15,0 11-6 16,0 17 8-16,0 11-2 0,0 14 0 16,0 5-12-1,6 0 10-15,24 7-23 0,0 18-8 16,-4 0 29-16,4-1-24 15,-17-1 18-15,1-4 3 16,-14-2-35-16,0 2 23 16,0 0-46-16,-27 6-60 15,-29 3 29-15,-10 2-89 16,3-10-306-16</inkml:trace>
  <inkml:trace contextRef="#ctx0" brushRef="#br0" timeOffset="2089">1820 792 495 0,'0'0'193'0,"0"0"-43"16,0 0-9-16,0 0-82 16,0 0-17-16,0 0-42 15,43 52 8-15,-20 17-8 16,-16 5 0-16,13 11 1 15,-4 6-5-15,-3 3-154 16,14 1-509-16</inkml:trace>
  <inkml:trace contextRef="#ctx0" brushRef="#br0" timeOffset="7253">6404 1198 540 0,'0'0'289'15,"0"0"-157"-15,0 0-40 16,0 0 47-16,0 0-60 16,0 0-53-16,-13 4 4 15,13-4-30-15,13 2 0 16,23-2 2-16,31 0 8 15,15 0 11-15,11 0-21 16,9-6 5-16,-9-10 4 16,-10 0-6-16,-24 3-3 15,-26 3 0-15,-16 5 18 16,-17 2-10-16,0-2-8 16,0-3 4-16,0-3-10 0,-37-3 6 15,-6 3 0-15,0 0-5 16,0 0 16-16,0 5-11 15,10 1 0-15,-3 2 2 16,13 3-20-16,16 0 18 16,1 0 0-16,6 0-7 15,0 0 7-15,0 0-3 16,6 0 3-16,24 11-23 16,26 11 17-16,0 0 6 15,1 1 0-15,-4-2-3 16,-14 1 12-16,-9 0-9 15,-17 0 0-15,-13 8 2 0,0 3-11 16,-13 6 9-16,-37 3-20 16,-12-4 9-16,2-8-196 15,17-8-85-15,17-11-296 16</inkml:trace>
  <inkml:trace contextRef="#ctx0" brushRef="#br0" timeOffset="8757">7403 828 607 0,'0'0'253'0,"0"0"-134"15,0 0 18-15,0 0-29 16,0 0-69-16,0 0 16 16,30-23-55-16,-11 59 0 0,5 11 48 15,2 5-41 1,-9 5 15-16,-4 4-22 0,-7 3 19 15,-6-4-17-15,0-8-2 16,0-13-12-16,0-19 7 16,0-10-98-16,0-7 10 15,0-3 3-15,0 0 8 16,0-25 10-16,0-11-186 16,-19 4 48-16,-11 4 87 15,-7 11-2-15,1 4 125 16,10 1 5-16,2 10 94 15,18-4 39-15,6 4-51 0,0 2-41 16,0 0-37-16,0 0-9 16,6 0 0-16,31 0 1 15,19 0 19-15,17 0 41 16,6 0 18-16,14-17-13 16,-1-7 20-16,-16-1-51 15,-9 3 23-15,-24 0 8 16,-24 5-28-16,-2 1 39 15,-17 2-10-15,0 0-37 16,0-2 45-16,-10 4-63 16,-10 1-6-16,-10 6-1 15,11 5 3-15,-11 0-14 16,3 3 6-16,-9 27 0 0,13 12-7 16,3 7 7-16,13 6 0 15,7 1-11-15,0-7 24 16,7-12-13-16,29-8 0 15,-3-19-20-15,17-10 13 16,-7 0 8-16,0 0-1 16,-7-19 12-16,-6-1 7 15,-3-1-18-15,-4-7-1 16,-3 1 8-16,-4 2 6 16,-9 3-14-16,6 11 0 15,-13 6 17-15,0 5-7 16,0 0-13-16,0 0 3 0,13 19-32 15,4 20 18 1,-4 10 9-16,17 1 5 16,-10-10 2-16,-7-12 6 0,3-14-8 15,-9-11 0-15,6-3 8 16,4 0 5-16,9-17-13 16,4-13 0-16,-4-3 8 15,-2 3 2-15,-5 2-10 16,-12 11 0-16,3 7 16 15,-10 7-15-15,7 3-1 16,-7 0 0-16,6 0-10 16,1 0-12-16,6 19 22 15,4 3-4-15,2 2-2 0,-2-6-5 16,3-2 11-16,-7-8 0 16,4-5-19-16,-4-3 16 15,0 0 3-15,4 0 0 16,-4 0 18-16,7-14-19 15,-4-5 1-15,-3 5 0 16,1-1-1-16,2-3 12 16,-9 7-11-16,6 0 0 15,0 6 14-15,-6 5-26 16,16 0 12-16,7 2-3 16,-4 23-14-16,4 0 13 15,-3-1 4-15,2-1 0 16,8-12 10-16,6-8-11 15,0-3 1-15,6 0 0 0,-12-12 1 16,6-7 3-16,-17-3-4 16,-13 7 35-16,-3-3-34 15,-10 4 52-15,0 6-8 16,0 3-29-16,0 5 16 16,0 0-32-16,0 0 0 15,0 8-3-15,0 36-21 16,0 20 24-16,0 18 0 15,0 5 7-15,0 2-9 16,0-4 2-16,0-5 0 16,0-17-6-16,0-14 23 15,0-18-17-15,0-14 0 16,0-12 7-16,0-5-3 0,0 0-3 16,0 0 22-16,0-19 48 15,0-23-70-15,0-13 22 16,-10-13-23-16,4-10 10 15,-14-7-16-15,7-8 6 16,-4 2 0-16,4 3-12 16,0 13 16-16,13 21-4 15,0 18 0-15,0 14-19 16,33 14 5-16,16 5-5 16,11 3 6-16,-4 0-7 15,-6 11 16-15,-14 8 4 16,-16 6 0-16,3 5 1 15,-23 0-15-15,0 6 14 0,0 6-11 16,-30 1-3-16,-33 1-30 16,-9-2-33-16,9-6-46 15,13-12-138-15,20-18-23 16,30-6-75-16</inkml:trace>
  <inkml:trace contextRef="#ctx0" brushRef="#br0" timeOffset="9089">9563 879 562 0,'0'0'149'0,"0"0"-4"0,0 0-52 15,0 0 19-15,0 0-55 16,0 0-43 0,135-125 23-16,-98 125-34 0,-8 2-3 15,-9 21 1-15,10 3 14 16,-23 5-11-16,-1 7-1 15,-6 6-2-15,0 6 47 16,-13 2-45-16,-30 0 24 16,7-5 12-16,16-11-38 15,10-6 33-15,10-8-34 16,0-6 13-16,16-5-5 16,27-11-2-16,14 0-6 15,22-2 15-15,-3-20-15 0,-3 2-19 16,-30 9-60-1,-17 11-42-15,-26 0-58 0,0 0-233 16</inkml:trace>
  <inkml:trace contextRef="#ctx0" brushRef="#br0" timeOffset="9340">7575 1682 785 0,'0'0'109'0,"0"0"-20"15,0 0-19-15,0 0-44 16,307 0 104-16,-59 0-45 0,67-21-28 16,19-15 5-16,-7-2-57 15,-49 7 3-15,-40 4-8 16,-53 5-3-16,-59 8-12 15,-24 8-108-15,-45 6-76 16,-44 0-130-16</inkml:trace>
  <inkml:trace contextRef="#ctx0" brushRef="#br0" timeOffset="10225">1701 1894 660 0,'0'0'66'16,"0"0"20"-16,-222 20-76 15,173-1 45-15,19-9 4 16,30-4-56-16,0-6 33 15,0 0-16-15,0 0 4 16,0 3-5-16,7 0-10 16,29-1-9-16,7 4 10 15,6 0 3-15,-12-6-3 16,-17 2-10-16,-14-2 0 0,4 0 1 16,-10 0 11-16,0 6-12 15,0-6 0-15,-30 3 2 16,-42 4-2-16,-34 3 0 15,-23 9 4-15,-7 3-16 16,1 2 15-16,16-7-3 16,-4-4 0-16,7-4 15 15,17-7-17-15,30-2 2 16,26 0 0-16,36 0 19 16,7 0 5-16,33-19 5 15,60-22-24-15,66-11 12 16,46-1-19-16,23 16 2 0,10 12 0 15,-20 19-18-15,-23 6-36 16,-39 0-183-16,-20 0-194 16</inkml:trace>
  <inkml:trace contextRef="#ctx0" brushRef="#br0" timeOffset="17981">10254 137 258 0,'0'0'270'16,"0"0"-171"-16,0 0-59 15,0 0 33-15,0 0 18 16,-228-8-54-16,135 8 24 16,-13 0-33-16,-36 0-21 15,-43 0 54-15,-44 0-61 16,-28 0 16-16,-35 0-4 0,-22 0-1 15,0-5 3 1,-13-7-14-16,6 0 3 16,0 0 17-16,-6 3-14 0,-1 9-6 15,-22 0 0-15,-14 0 14 16,-13 11-14-16,19-1 0 16,61-10 0-16,45 0-3 15,54 0 3-15,26-4 0 16,17-4 2-16,2-1 11 15,5 7-13-15,-18 2 0 16,-2 0 1-16,-18 0-16 16,-9 13 15-16,-16 14 0 0,2 7-4 15,4-1 18 1,13 2-14-16,27 0 0 0,16-4 5 16,13 0-18-16,14-1 13 15,-7-5 0-15,10-3-8 16,-3-8 24-16,16-3-16 15,13-3 0-15,7-3 7 16,20 3-18-16,-3-2 11 16,2 5 0-16,11 0-6 15,0-3 17-15,13 3-11 16,13-6 0-16,17 4 4 16,0 2-21-16,-4 3 17 15,4 3 0-15,-7 7-14 16,-10 1 24-16,1 0-10 15,-14 7 0-15,10 4 17 0,-10 6-33 16,0 1 16-16,0 1 0 16,6 1-14-16,1-1 28 15,16-3-14-15,-10-2 0 16,17-1 8-16,0 3-23 16,3 3 15-16,10 9 0 15,0 7-14-15,0 6 18 16,10 2-4-16,10 2 0 15,9-5 14-15,-2-8-20 16,3 2 6-16,-1-4 0 0,-2-3-5 16,3-2 12-1,-11-9-7-15,-2-6 0 0,-4-4 14 16,7-4-18-16,-3 1 4 16,2 5 0-16,-5-1-13 15,2 5 21-15,-3-1-8 16,11-6 0-16,-5-5 8 15,11-4-21-15,-3-4 13 16,16-6 0-16,23 0-12 16,3 0 17-16,11-3-5 15,-11 4 0-15,10-7 12 16,-12 3-13-16,2-3 1 16,4-2 0-16,3 0-6 15,3 0 7-15,-6 2-1 16,-17 1 0-16,7 0 13 0,-3 1-13 15,-4 2 0-15,0 1 0 16,0 2-8-16,4-4 8 16,3 0 0-16,-7-2-5 15,17-4 12-15,3-2-7 16,3 0 0-16,20 0 5 16,-6 0-17-16,9 0 12 15,-9 0 0-15,-10 0-5 16,-4 0 9-16,1 0-4 15,6 0 0-15,-10 0 4 16,16 0-16-16,4 0 12 16,10-11 0-16,0-2-7 15,3 0 20-15,10-2-13 16,3 5 0-16,-9-2 4 0,-4 4-15 16,-10-1 11-16,7 1 0 15,-13 1-14-15,16-2-6 16,3 1 11-16,17-3-12 15,7-6-29-15,19 1 49 16,4-3-29-16,-17 4 8 16,0 5 15-16,-22 1-10 15,-5 4 12-15,-9 2 4 16,-3 3-6-16,2-4-4 16,1 3 11-16,10-5 0 15,10-2-6-15,-4-1 13 16,1 1-7-16,-4 0 0 15,3 3 14-15,0 2-19 16,-16 3 5-16,0 0 0 0,-3 0-12 16,-21 0 11-16,21 0 0 15,-11 0-3-15,8-8 2 16,-1-6 0-16,0 1 2 16,10-4 0-16,-10 3-12 15,1 3 19-15,-14-1-7 16,-10 7 0-16,-4-3 8 15,-15 3-10-15,9-2 2 16,3 3 0-16,4 1-6 16,13-2 6-16,0 0 0 15,7-2 0-15,-1 2 7 0,-9 5-7 16,-10 0 0-16,-10 0 0 16,-14 0-8-16,-6 0 10 15,-7 0-2-15,1 0 0 16,-7 0 8-16,-4 0-9 15,4 0 1-15,-4 0 0 16,11 0-7-16,6 0 7 16,6 0 0-16,1-11 0 15,0 0 9-15,9 0-9 16,-9 0 0-16,-1 2 0 16,-6-1-12-16,14-1 12 15,-8 0 0-15,7-1-2 16,-6 1 14-16,9-2-12 0,-2-6 0 15,6-3 7-15,16-3-11 16,-6 3 6-16,-4 3-2 16,4 0 9-16,-10-1 2 15,3 4-6-15,-10-1-5 16,-6 0 15-16,-1-2-13 16,-6 0-2-16,0-6 0 15,7-8 9-15,-7-2 4 16,7-9-12-16,-1-9 0 15,1 2 12-15,-14-3-10 16,-6 8 2-16,-10 0 5 16,-14-4 43-16,1-5-48 0,-7-2 8 15,0-5 21 1,0-3-29-16,0-1 18 0,-7-6-23 16,1-5 0-16,-14 0 19 15,-3-3-8-15,-7-3-11 16,-3 3 0-16,-10 4 15 15,-7 4-15-15,-29 12 0 16,-14 10-18-16,-49 18 18 16,-60 9-145-16,-39 13-48 15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05T12:05:58.712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138 282 723 0,'0'0'179'0,"0"0"-11"16,0 0-13 0,0 0-39-16,0 0-3 0,0 0-67 15,0 0 14-15,-13-52-30 16,-4 55-27-16,-9 33 20 16,-4 14-21-16,0 18 8 15,17 6 1-15,6 0-3 16,7 6-1-16,0 0-7 15,0 0 0-15,0-3 1 16,13-10-1-16,11-13-2 16,12-15-17-16,7-17-90 15,-3-9-36-15,13-10-100 16,-4-3-52-16,1 0-118 16</inkml:trace>
  <inkml:trace contextRef="#ctx0" brushRef="#br0" timeOffset="438">316 838 84 0,'0'0'602'0,"0"0"-463"15,0 0-13-15,0 0-45 16,0 0-16-16,0 0-33 16,-49-114-10-16,62 114-10 15,17 0-5-15,3 0-8 16,20 0 1-16,-10 20 0 15,6 8-3-15,-16-5 3 16,4 4 0-16,-14 3-2 0,-10-7 3 16,-6-2-3-16,-7-8 2 15,0-1 0-15,0-7 3 16,0-5 1-16,0 0-3 16,-7 0 13-16,-6 0-12 15,3-19 22-15,10-11 7 16,0-3-21-16,0-6 21 15,0 6-28-15,10-8 9 16,10 11 1-16,-14 14-11 16,11 1 14-16,-4 15-16 15,0 0-8-15,17 0 5 16,-10 15-15-16,3 12 18 16,-3 1 0-16,-3 4 0 0,-4-4-6 15,-7 2 1 1,8-2-59-16,-14-7-39 0,16 1-103 15,-3-10-85-15</inkml:trace>
  <inkml:trace contextRef="#ctx0" brushRef="#br0" timeOffset="641">1051 698 608 0,'0'0'184'0,"0"0"-48"0,0 0-34 16,0 0-1-16,0 0-65 16,0 0-36-16,6-22-2 15,31 27-1-15,6 7-4 16,6-1-59-16,7-8-143 16,1-3-190-16</inkml:trace>
  <inkml:trace contextRef="#ctx0" brushRef="#br0" timeOffset="1253">1451 590 539 0,'0'0'184'16,"0"0"-88"-16,0 0 20 15,0 0-16-15,0 0-37 0,0 0-30 16,-50-63-2-16,50 58-25 15,0 5-2-15,27 0-8 16,2 0 1-16,-2 5 1 16,3 18-4-16,-7 2 7 15,-10 5-1-15,7 3 0 16,-13-6 2-16,9 1-7 16,-9-4 6-16,-7-7-1 15,0-7 0-15,0-5 7 16,0-1-7-16,0-4 4 15,0 0-2-15,0 0 26 16,0-11 36-16,0-8-44 0,0-9 1 16,0 3-10-16,6-2 9 15,1 2-15-15,9 6 4 16,-9 5-12-16,6 9 3 16,-6 5-1-16,16 0-6 15,-10 0-1-15,1 0-1 16,2 19 6-16,-3 6-1 15,-6-6-5-15,0 0 7 16,-7-8 2-16,0-5-8 16,6-6 8-16,-6 0 0 15,7 0 4-15,-7 0-2 16,10 0 19-16,-10-14-20 0,13-11 1 16,-6 0 1-16,6 0 2 15,3 6-5 1,-9 6 0-16,0 2 4 0,6 9-14 15,10 2 5-15,-10 0-5 16,10 2 9-16,-3 21-14 16,-7 3 14-16,4 2-2 15,-10-3-67-15,-1 2-8 16,1-2-111-16,-7-9-150 16</inkml:trace>
  <inkml:trace contextRef="#ctx0" brushRef="#br0" timeOffset="1544">1921 0 697 0,'0'0'150'0,"0"0"-29"16,0 0 4-16,0 0-49 15,0 0-71-15,0 0 6 16,-7 91-9-16,50-32 19 16,7 8 2-16,-1-2-21 15,1 2 26-15,-7 3-28 16,-7 3 0-16,-16 1 5 16,-7-2 4-16,-13-1-9 0,0-5 0 15,-26-6-62 1,-24-7-117-16,0-7-173 15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05T12:06:04.983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278 33 521 0,'0'0'190'0,"0"0"-91"16,0 0 2-16,0 0 10 15,0 0-50-15,0 0 16 16,0 0-30-16,7-23-38 15,-27 18 11-15,-17 2-20 16,1 3 0-16,-14 0-5 16,14 0 12-16,10 6-7 15,-4 13 0-15,7 8 1 16,16 9-12-16,-6 8 11 16,6 8 0-16,7 6-7 15,0 8 20-15,0 14-13 0,0 16 0 16,0 10 3-16,0 3-10 15,7-5 7-15,6-7 0 16,-13-4-4-16,7 0 15 16,3 1-11-16,-10 2 0 15,0 0 6-15,0-8-16 16,0-10 10-16,0-21 0 16,13-19-2-16,0-18 12 15,4-9-10-15,-11-8 0 16,1-3 7-16,6 0-2 15,10 0-2-15,10 0 1 16,27 0 28-16,-4-3-32 16,7-8 28-16,16-6-27 0,14 1 11 15,36-6-13-15,13-6 1 16,-6 1-6-16,-14 10-68 16,-46 9-144-16,-46 8-184 15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05T12:06:00.774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1192 872 0,'0'0'107'0,"0"0"-38"15,0 0 57-15,0 0-21 16,0 0-68-16,0 0-17 16,-13-17-20-16,49 14 0 15,-3-2 11-15,27-1-3 16,-4-3-4-16,7-4-4 16,16-4 2-16,-16 1-9 15,3-3 3-15,-23 5-108 16,-23 6-60-16,-20 5-60 15,0 3-96-15</inkml:trace>
  <inkml:trace contextRef="#ctx0" brushRef="#br0" timeOffset="271">93 926 655 0,'0'0'118'16,"0"0"-14"-16,0 0 14 15,0 0-59-15,0 0-33 16,0 0-26-16,-14 4 0 16,14 32 10-16,7 8-2 15,-7 8 12-15,7 8 25 0,-1 4-37 16,-6-3 12-1,10-1-20-15,-10-8 2 0,0-3-8 16,0-13-135-16,0-9-323 16</inkml:trace>
  <inkml:trace contextRef="#ctx0" brushRef="#br0" timeOffset="10561">833 1046 569 0,'0'0'184'0,"0"0"-44"16,0 0-37-16,0 0-12 15,0 0 16-15,0 0-49 16,-56-124 2-16,56 118-6 16,0 3-29-16,0 3 2 15,0 0-27-15,23 0 0 16,4 0-11-16,3 9 16 15,6 10-5-15,-10 3 0 16,11 6 5-16,-14 4-12 0,-3 4 7 16,-14-3 0-16,-6 3-7 15,0-8 8-15,0-9-1 16,0-8 0-16,0-11 5 16,0 0-1-16,0 0 3 15,0 0-5-15,0 0 36 16,0-17-32-16,0-7 16 15,0-4-13-15,0-2 0 16,0 2 10-16,14 6-19 16,2 0 0-16,-3 9-1 15,-6 4 5-15,0 3-4 16,3 4 0-16,-4 2-1 0,1 0-10 16,13 6 10-1,-14 15-3-15,4 7-2 0,-10-1-16 16,0-4 4-16,0-4 7 15,0-6-14-15,0-7 19 16,0-3 4-16,7-3 2 16,-1 0 10-16,-6 0-10 15,7-14 13-15,0-9-13 16,16-4 5-16,-10 6 5 16,0-2-10-16,10 12 0 15,-16 3-3-15,0 8 3 16,6 0-1-16,10 0-1 15,7 17 1-15,-10 8-6 0,9-1 7 16,-9-4-12 0,3-1 8-16,-9-3-50 0,-8-2-25 15,-6-1-64-15,0-4-93 16,0-3-264-16</inkml:trace>
  <inkml:trace contextRef="#ctx0" brushRef="#br0" timeOffset="10860">1171 78 844 0,'0'0'181'15,"0"0"-17"-15,0 0-35 16,0 0-52-16,0 0 7 15,0 0-59-15,-50-78-24 16,113 122 9-16,30 34-4 16,22 32 19-16,-2 16 2 15,3 12-20-15,-17 7 38 16,-13 6-43-16,-17 9-2 16,-39 2 6-16,-30 9 1 15,-50 5-14-15,-92 11-60 16,-53 7-140-16,-17 5-234 15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05T12:06:16.800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0 272 636 0,'0'0'175'0,"0"0"-62"15,0 0-16-15,0 0-1 16,0 0-17-16,0 0-46 16,0 0-1-16,6-27-32 15,31 21 4-15,26-5-3 16,23 3 5-16,6-3-6 16,14 0 1-16,-4 3 8 15,-2-3 2-15,-14 3-11 16,-17-4 0-16,-26 1 8 15,-20 5 2-15,-16-1-10 0,-7 1 21 16,0-7-17 0,0-5 31-16,-30 0-32 0,-19-6-1 15,-8 4 7-15,1 3-2 16,-10 6-6-16,-4 3-1 16,11 8 10-16,16 0-3 15,23 0-7-15,13 0 0 16,7 0-5-16,0 0 5 15,0 0-3-15,14 0 2 16,29 0 1-16,13 2 0 16,17 13 0-16,-4-1 0 15,4 4 0-15,0 6 3 16,-24 1-3-16,1 6 0 16,-14-1 6-16,-16-5-8 0,-13 5 2 15,-7-5 0-15,-7 6-7 16,-42 4 2-16,-24 4-18 15,10-9-52-15,0-5-132 16,27-9-47-16,29-8-372 16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05T12:06:17.229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137 729 483 0,'0'0'422'0,"0"0"-258"0,0 0-35 15,0 0 11-15,0 0-52 16,0 0-48-16,-129-57 8 16,122 57-35-16,7 0-10 15,0 0-6-15,0 25-5 16,0 18 8-16,0 12 0 15,0 6 10-15,37 0-13 16,-1-10 3-16,14-3 0 16,-1-18-9-16,1-11 10 15,-7-11-1-15,0-8 0 16,0 0 5-16,-10-14-9 0,3-18 6 16,-6-10-2-1,-10-4 28-15,-20-5-9 0,0-6 22 16,0-3 2-16,-13-6-35 15,-24 8 24-15,-6 17-32 16,-13 10 0-16,6 18-3 16,-6 10 3-16,-3 3 0 15,9 0 0-15,17 28-45 16,10 7-13-16,23 9-64 16,0-1-103-16,43-12-96 15</inkml:trace>
  <inkml:trace contextRef="#ctx0" brushRef="#br0" timeOffset="293">964 185 454 0,'0'0'372'0,"0"0"-227"15,0 0 7-15,0 0-27 16,-222-141-10-16,202 141-23 15,14 0-54-15,-4 10-23 16,3 44-15-16,0 26 6 16,1 27-6-16,6 8 0 15,0 7 12-15,0-10-17 16,36-2 5-16,-3-6 0 16,10-13 0-16,10-13 15 0,3-15-16 15,7-16 1-15,10-15-78 16,3-15-76-16,17-14-136 15,-1-3-41-15</inkml:trace>
  <inkml:trace contextRef="#ctx0" brushRef="#br0" timeOffset="757">1380 873 670 0,'0'0'167'0,"0"0"-32"15,0 0-28-15,0 0 8 16,0 0-64-16,0 0-2 0,-92-80-23 16,92 78-23-16,0-1 3 15,20 3-3-15,9 0-3 16,8 0 0-16,-4 5-6 16,3 20 6-16,-6 8 0 15,-17 6 0-15,4-7-8 16,-11 10 8-16,-6-12 0 15,0-5-2-15,0-6 6 16,0-8-4-16,0-11 0 16,0 0 2-16,0 0 13 15,0-13-4-15,0-15-1 16,0-5 15-16,0-14-3 0,0 9 13 16,0-6-23-16,7 10-11 15,6 13 21-15,-6 10-22 16,-1 3 2-16,11 8-4 15,9 0-7-15,4 8 7 16,13 23-5-16,0 1 4 16,-6 9-9-16,-11-5 7 15,4 0-38-15,-17-3 1 16,4-3-48-16,-11-5-72 16,1-6-100-16,-1-8-303 15</inkml:trace>
  <inkml:trace contextRef="#ctx0" brushRef="#br0" timeOffset="1008">2042 795 694 0,'0'0'106'0,"0"0"-1"16,0 0 19-16,0 0-68 15,0 0-14-15,0 0-33 16,56-18-6-16,7 4 16 16,10 5-19-16,-4 1 0 15,4 2 0-15,-10 6 0 0,-20 0-44 16,-20 0-108-16,-10 0-70 16,-13 0-173-16</inkml:trace>
  <inkml:trace contextRef="#ctx0" brushRef="#br0" timeOffset="1232">2277 630 562 0,'0'0'153'16,"0"0"-23"-16,0 0-16 16,0 0 0-16,0 0-41 15,0 0 12-15,-50-74-33 16,50 74-46-16,0 0-6 15,0 31-6-15,20 7 6 16,16 22-1-16,-16 1 3 0,3 2-2 16,-3 3 0-16,-13-5-34 15,16-12-68-15,-10-7-94 16,0-15-207-16</inkml:trace>
  <inkml:trace contextRef="#ctx0" brushRef="#br0" timeOffset="1843">2723 748 650 0,'0'0'201'0,"0"0"-79"16,0 0 16-16,0 0-33 15,0 0-53-15,0 0-8 16,-33-112-35-16,46 101-7 15,24 8-4-15,-1 3-2 16,4 0 3-16,3 14-1 16,-7 19-6-16,1 8 0 15,-18 9 5-15,4-1 3 16,-23 0-5-16,0-7 10 16,0-12-5-16,0-13 0 15,0-9 1-15,0-8-1 16,0 0 3-16,0 0 0 15,0 0 30-15,0-25-1 0,0-5 5 16,0-8-4 0,0 2-30-16,14-8 18 0,9 10-20 15,-17 10-1-15,8 9 6 16,-1 8-2-16,3 7-5 16,11 0 1-16,3 7-18 15,-1 24 14-15,-9 11-10 16,-6 2-9-16,-14-6 23 15,0-2-20-15,0-17 11 16,9-8-2-16,-9-5-17 16,7-6 28-16,0 0 3 15,-7-17 14-15,0-19 9 0,6-13-22 16,17-6 15-16,-9-3-5 16,6 11-8-16,-14 15 10 15,11 9-16-15,-4 15 1 16,10 8-4-16,4 0-11 15,9 11 11-15,-6 28-7 16,3 2-30-16,-10 8-18 16,-10 2-69-16,-6-9-48 15,-1 2-111-15</inkml:trace>
  <inkml:trace contextRef="#ctx0" brushRef="#br0" timeOffset="2116">3338 12 716 0,'0'0'155'0,"0"0"-78"15,0 0-29-15,0 0 9 16,0 0-32-16,0 0 57 15,229 165 0-15,-173-55-28 16,-13 11 33-16,-7 14-50 16,-23 7-11-16,-13 7-5 15,-13 2-15-15,-66-8-12 16,-44-5-54-16,-32-9-333 16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448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130.23256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05-05T12:07:18.479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0 0 0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05T12:19:16.439"/>
    </inkml:context>
    <inkml:brush xml:id="br0">
      <inkml:brushProperty name="width" value="0.2" units="cm"/>
      <inkml:brushProperty name="height" value="0.4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621 20 389 0,'0'0'126'0,"0"0"-54"15,0 0 29-15,0 0 12 16,0 0-32-16,0 0-2 15,-132 0-51-15,113 0-8 16,4 0 11-16,9 0-30 0,-1 0 19 16,7 0-19-1,0 0 6-15,0 0 15 0,0 0-12 16,0 0 18-16,0 0 0 16,0 0-22-16,22 0 8 15,42 0-8-15,44 0-3 16,43-2 17-16,36-1-19 15,4-3-1-15,-7 3 5 16,-24 0 4-16,-40 0-8 16,-40 3-1-16,-28 0 0 15,-31 0-5-15,-15 0 13 16,-6 0-8-16,0 0 1 16,0 0 12-16,0 0-19 15,-33 0 6-15,-41 0 0 0,-31 0-9 16,-48 0 11-16,-25 0-2 15,-16 6 0 1,3 3 13-16,13-1-10 0,12 1-3 16,19 0 0-16,42-4-3 15,38-2 3-15,36-3 0 16,22 0 0-16,9 0-8 16,9 3-2-16,37 2-3 15,34 4 13-15,37 0 6 16,24-7-4-16,25 1-2 15,6-1 0-15,-15-2 15 16,-16 0-15-16,-30 2 0 16,-10 1 0-16,-30 2-9 0,-16 3 13 15,-30-3-4 1,-13 0 1-16,-12-3 8 0,0 1-4 16,0 2-5-16,-31 6-24 15,-82 12 23-15,-47 2 1 16,-52 5 0-16,-19-4 5 15,19-3 6-15,19-4-10 16,42-7-1-16,25-2 0 16,46-2-4-16,40-6 6 15,28-2-2-15,12 0 0 16,6 0-23-16,68 0 23 16,43 0 1-16,55 0 11 15,55 0-16-15,16 0 4 16,3-5 0-16,-28 0 0 0,-46 5 14 15,-52 0-16-15,-59 0 2 16,-42 0 0-16,-19 0 2 16,0 0-2-16,-34 0-4 15,-64 13-8-15,-56 7 24 16,-43 3-6-16,-21 0-6 16,12-5 0-16,19-2 1 15,24-4 1-15,28-1-2 16,30-4 0-16,31 0 14 15,34-7-19-15,28 0 5 16,12 0 0-16,0 0-12 16,12 0-9-16,56 0 21 15,37 6 1-15,54-6 11 0,35 0-5 16,24 0-7-16,6 0 2 16,-18 0-5-16,-34-6 3 15,-33 2 0-15,-53 1 7 16,-46 1 6-16,-19 2-9 15,-21 0-2-15,0 0 3 16,0 0-10-16,-55 0 11 16,-31 9-6-16,-31 7 0 15,-37 2 5-15,-11 2-4 16,5-4-1-16,15-3 1 16,25-6 0-16,28-2 2 15,40-2-3-15,24-3 0 0,22 0 12 16,6 0-14-1,0 0 2-15,46 0-10 0,46 0 6 16,47-3 8-16,48-9-1 16,19-1-3-16,6-3 13 15,-34 4-14-15,-45 2 1 16,-69 7 0-16,-36 3-2 16,-28 0 9-16,0 0-7 15,-34 0 0-15,-77 0-3 16,-61 0 0-16,-49 10 3 15,3 5 0-15,21-5 3 16,43 1-3-16,35-1-5 16,33 5-87-16,27 3-106 0,25 0-177 15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05T12:20:03.996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76 739 0,'0'0'122'0,"0"0"-42"15,0 0 25-15,234-28-66 16,-142 26-36-16,19-3 9 16,9-1-12-16,18-4-5 15,9 0-98-15,-8-5-220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05T12:15:57.992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  <inkml:brush xml:id="br1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770 2598 5 0,'0'0'753'0,"0"0"-558"16,0 0-27-16,0 0-7 16,0 0-41-16,0 0-39 15,0 0-11-15,-13-57-28 0,13 57 1 16,0 0-5-16,0 0-26 16,0 0 5-16,0 0-13 15,0 6 2-15,0 17-12 16,0 10 1-16,0 10 5 15,0 10 6-15,0 4 3 16,0 0-9-16,13-2 0 16,-7-4 3-16,12-5 1 15,-9-7-4-15,-2-8-5 16,-1-8 5-16,-6-5-52 16,6-6-31-16,-6-1-94 15,0-1-164-15,6 0-310 16</inkml:trace>
  <inkml:trace contextRef="#ctx0" brushRef="#br0" timeOffset="597">1218 2868 721 0,'0'0'152'0,"0"0"-12"16,0 0-27-1,0 0-39-15,0 0-39 0,0 0-32 16,-6 0 7-16,6 0-10 16,0 0 0-16,0 0-3 15,22 0-3-15,18 0 6 16,6 0 11-16,12 3-11 15,10-3 15-15,-4 0-11 16,-2 0 0-16,-16 0 5 16,-6 0-4-16,-9-5-3 15,-16-2 15-15,-3-2-7 16,-12-3 34-16,0 1 2 16,0-1-19-16,0-4 14 15,0 1-21-15,-18 2-6 16,-4 3 8-16,-2-3-18 0,-4 6 4 15,7 2-1-15,8-1-3 16,7 4 6-16,0 2-9 16,6 0-1-16,0 0 0 15,0 0-4-15,0 0 3 16,0 0-6-16,12 0 2 16,10 8 3-16,8 4 2 15,4 3 0-15,6 1 0 16,-6-1 3-16,0 1-3 15,-10-4 0-15,-2 4 3 16,-16-1-8-16,-6 3 5 16,0 1 0-16,0 1-4 15,-34 0-20-15,-12 0-74 0,12 0-117 16,10-2-213-16</inkml:trace>
  <inkml:trace contextRef="#ctx0" brushRef="#br0" timeOffset="2393">4593 2547 567 0,'0'0'147'0,"0"0"-53"16,0 0 51-16,0 0-43 16,0 0-42-16,0 0-15 15,0 2-41-15,24-2 14 16,22 0 13-16,10 0-19 16,-4 0 31-16,6 0-5 15,-2-2 3-15,-10-4 11 16,-15 1-32-16,-4 3 9 15,-14 2-12-15,-13 0-16 16,0 0 8-16,0 0-9 16,0 0-5-16,0 0 0 15,0 15-4-15,-13 13 9 0,-14 3 0 16,-13 2 2 0,-6-2 2-16,-7 2-3 0,1-2-1 15,0-8 9-15,12-6-6 16,18-4 2-16,10-10-5 15,12-3 9-15,0 0-9 16,0 0 0-16,0 0 0 16,18 0-2-16,4 0 15 15,18 0-13-15,0 0 1 16,6 0 6-16,-6 0-12 16,6 0 5-16,0 12 0 15,0 4-1-15,0 7-5 16,-6 0 6-16,-6 0 0 15,-9 1-3-15,-10 1 0 0,-15-5-3 16,0-2 0-16,0-3 5 16,-40 1-21-16,-28-4 22 15,-11-1-7-15,-7-4 14 16,15-5-9-16,3-2 2 16,22 0-13-16,6 0 6 15,28 0-63-15,12 0-71 16,0-12-40-16,74-24-440 15</inkml:trace>
  <inkml:trace contextRef="#ctx0" brushRef="#br0" timeOffset="1102">2617 2521 708 0,'0'0'224'16,"0"0"-96"-16,0 0 0 15,0 0-16-15,0 0-74 16,0 0-11-16,-13-19-27 16,32 19 0-16,21 0-2 15,6 6 5-15,-6 13-3 16,0 6 0-16,-6 5 6 15,-13 6-14-15,-9 7 8 16,-12 6 0-16,0 4 3 16,-46 6 1-16,-15-5 0 15,2-11-3-15,13-12 3 16,6-16 1-16,13-4-5 0,14-6 0 16,7-3 2-16,0-2 0 15,6 0 5-15,0 0-6 16,0 0 5-16,0 0-7 15,0 0 1-15,0 0-7 16,34 0 4-16,3 0 3 16,18 0 4-16,-3 0-4 15,7 0 4-15,8 0-9 16,13-10-95-16,12-2-148 16,-12-4-164-16</inkml:trace>
  <inkml:trace contextRef="#ctx0" brushRef="#br0" timeOffset="1660">3234 2786 701 0,'0'0'146'0,"0"0"-21"15,0 0-8-15,0 0-56 16,0 0-59-16,0 0-2 16,0 0 11-16,166 0-11 0,-73 0 12 15,-1-10-4-15,-12-3 8 16,-16 3 15 0,-8 4-18-16,-26 0 21 0,-8 3 9 15,-10 1-13-15,-12 2 6 16,0-3-17-16,0 3-2 15,0-5 18-15,0-3-23 16,-12-5-10-16,-16 1-2 16,-3 0-2-16,-9 1 2 15,13 0 4-15,-1 4-4 16,4 2 6-16,8 0-2 16,4 0-4-16,6 2 0 15,6 0 7-15,0 1-9 0,0 2 2 16,0 0-8-1,0 0 4-15,18 0-5 0,16 0 9 16,0 0 0-16,6 8 9 16,0 4-9-16,0 6 0 15,0 3 0-15,0 2-4 16,-10-3 5-16,-14 0-1 16,-4-2 0-16,-12 0-10 15,0 0 10-15,-19 0-28 16,-27 2-82-16,-9-2-59 15,3-2-132-15</inkml:trace>
  <inkml:trace contextRef="#ctx0" brushRef="#br0" timeOffset="2984">5579 2707 637 0,'0'0'249'15,"0"0"-193"-15,0 0 41 16,0 0 1-16,0 0-25 16,0 0-31-16,-40-2-34 15,40 2-1-15,6 0-5 16,34 0 3-16,13 0 16 0,14 0-9 15,19 0-4-15,7 0 6 16,-7 0-7-16,0 0 0 16,-13 0 5-16,-14-10-8 15,-19-1 39-15,-13 4-10 16,-27-1-2-16,0 3 12 16,0-3-17-16,0-4 0 15,-21-4-26-15,-19-2 5 16,-6 1-5-16,0 4 5 15,6 3-5-15,15 1 11 16,4 5-6-16,15 1-2 16,6 1-3-16,0 2-2 15,0 0-3-15,0 0 1 0,0 0 1 16,33 9-6-16,13 15 14 16,1-1-5-16,5 2 0 15,-6-2 5-15,0 4-6 16,-12-3 1-16,-7-1 0 15,-2-2-2-15,-16-6 4 16,-3-2-3-16,-6 0 1 16,0-1-13-16,-46 1-7 15,-9 0-70-15,-3 2-105 16,5-1-96-16,13-2-659 16</inkml:trace>
  <inkml:trace contextRef="#ctx0" brushRef="#br0" timeOffset="3503">6698 2441 883 0,'0'0'197'15,"0"0"-57"-15,0 0 2 16,0 0-51-16,0 0-45 0,0 0 12 16,0-48-39-1,0 48-18-15,0 0-1 16,0 11-13-16,0 19 8 0,-6 11-1 16,0 5 12-16,6 3-4 15,0-3-2-15,0-1 0 16,18-7-3-16,10-7 3 15,6-8-1-15,-10-10-1 16,4-5-3-16,-1-8 5 16,-2 0 0-16,3 0 1 15,-16-5 8-15,3-13-8 16,4-8 9-16,-13-4 4 16,-6-1-11-16,0 6 16 0,0 4-13 15,0 11-4 1,0 5 16-16,0 5-14 0,0 0-4 15,0 0 0-15,0 2-19 16,0 26 12-16,-6 11 5 16,0 2 4-16,6-1-6 15,0-1 10-15,0-6-6 16,0-2 0-16,0-3-5 16,0-8-4-16,6-2-111 15,0-7-154-15,15-6-247 16</inkml:trace>
  <inkml:trace contextRef="#ctx0" brushRef="#br0" timeOffset="4643">9513 2441 726 0,'0'0'219'0,"0"0"-92"16,0 0 20-16,0 0-39 0,0 0-29 15,0 0-37 1,-40-30-17-16,40 30 15 0,-6 0-39 16,6 0 19-16,0 0-7 15,0 0-5-15,0 2 2 16,0 1-10-16,0-3 2 15,0 8-5-15,-6 0-1 16,0 4 4-16,6 7 0 16,-7-3 7-16,7 3-9 15,0-1 2-15,0 0 0 16,0 0-6-16,0 0 11 16,13-1-5-16,8 4 0 15,10-1 5-15,-3 3-3 0,5 0-2 16,-8-2 0-1,-3-3-2-15,-4-3 9 0,-3 0-7 16,-8-2 0-16,-1-3 4 16,-6-2-7-16,0-1 3 15,0 1 0-15,-40 0 1 16,-13-1 6-16,-8-1-7 16,3-3 0-16,-1-3-6 15,19 0-20-15,6 0-94 16,22 0-131-16,12-16-142 15</inkml:trace>
  <inkml:trace contextRef="#ctx0" brushRef="#br0" timeOffset="4836">9535 2350 63 0,'0'0'909'0,"0"0"-717"0,0 0-2 16,0 0-54-16,0 0-95 15,0 0-28-15,159-64-13 16,-106 64 6-16,-1 0-13 16,-6 21-10-16,-6 16-123 15,-6 9-215-15,-22 14-639 16</inkml:trace>
  <inkml:trace contextRef="#ctx0" brushRef="#br0" timeOffset="5543">9805 3229 501 0,'0'0'494'0,"0"0"-363"0,0 0 56 16,0 0-59-16,0 0-48 15,0 0-19-15,-6-69-42 16,6 69 0-16,0 0-19 15,0 0 4-15,0 14-11 16,-6 23 4-16,0 11 3 16,6 11 11-16,-7 1 0 15,7 1-10-15,0-1-1 16,0-3 6-16,0-3-7 16,0-6 1-16,0-2 0 15,0-10 2-15,0-5 4 0,0-11-6 16,0-10 0-1,0-7 4-15,0-3-3 0,0 0-1 16,0 0 2-16,0 0 16 16,-9-15-16-16,-9-11 6 15,-10 0-8-15,-3 1 8 16,4 2-11-16,-1 5 3 16,3 5 0-16,4 6-5 15,9 7 0-15,6 0 5 16,6 0-1-16,0 0-16 15,0 2 15-15,12 21-10 16,15 5 12-16,7-5-2 0,-3-2 7 16,15-9-5-1,0-4 0-15,10-8 6 0,-4 0 4 16,0 0-10-16,0-5 1 16,-12-13 5-16,-6 0 0 15,-6 0-1-15,-16-2-4 16,-12 2 3-16,0-2-8 15,0 2-55-15,0 13-112 16,-6 5-237-16</inkml:trace>
  <inkml:trace contextRef="#ctx0" brushRef="#br0" timeOffset="6121">9747 4520 511 0,'0'0'286'16,"0"0"-123"-16,0 0 5 0,0 0-6 15,0 0-62-15,0 0-23 16,6-75-6-16,-6 75-44 16,0 0 12-16,0 0-12 15,0 0-20-15,0 0 1 16,0 0-8-16,0 0-4 15,0 13 2-15,-6 17-17 16,-16 14 19-16,4 10 2 16,12 0 4-16,6-1-5 15,0-3-1-15,0-3 0 16,0-11 0-16,18-5 4 16,16-11-4-16,0-10 2 15,6-2 5-15,-7-8-1 16,-8 0-4-16,-4 0 0 15,-8 0 11-15,-13-8-9 0,6-7 6 16,-6-6 9-16,0-1-14 16,-12 0-2-16,-35 3-3 15,14 3-1-15,-1 9-9 16,6 4 5-16,4 3-15 16,2 0-67-16,-2 18-166 15,2 2-290-15</inkml:trace>
  <inkml:trace contextRef="#ctx0" brushRef="#br0" timeOffset="6606">9089 4698 725 0,'0'0'192'15,"0"0"-56"-15,0 0 20 16,0 0-18-16,0 0-63 16,0 0-28-16,-46 0-1 15,0 0-25-15,-19 0-8 16,-27 2 4-16,-9 9-16 0,-4-2 17 15,-2 5 1-15,2-5-14 16,-3 2 16-16,4-3-14 16,12-2-5-16,12-4 11 15,18 0-3-15,29-2-9 16,14 0-1-16,19 0 9 16,0 0-21-16,0 0 12 15,0 0 0-15,0 0-6 16,0 0 2-16,0 0 4 15,12 0 0-15,4 0 2 16,-10 0-6-16,6 0 4 16,-12 0-21-16,6 0-12 0,1 0-60 15,8 0-36-15,-3 0-101 16,1 0-132-16,8 0-307 16</inkml:trace>
  <inkml:trace contextRef="#ctx0" brushRef="#br0" timeOffset="6939">8090 4586 423 0,'0'0'309'0,"0"0"-153"16,0 0 8-16,0 0-5 16,0 0-66-16,0 0-57 15,0-20 6-15,0 20-29 16,-12 0-10-16,-28 12-3 15,0 11 8-15,-15 5 15 0,2 3-20 16,7 0 5-16,0-2 8 16,6 0-7-16,-6-1-4 15,6-5-5-15,13-7 3 16,8-6 7-16,13-5-8 16,6-5 1-16,0 0 1 15,0 5-3-15,12 0-1 16,22 5 1-16,18 3 2 15,22 0 7-15,0 2-10 16,12 1-8-16,-15 2-91 0,-10 2-231 16,-15 3-535-1</inkml:trace>
  <inkml:trace contextRef="#ctx0" brushRef="#br0" timeOffset="7509">6772 4649 687 0,'0'0'196'15,"0"0"-78"-15,0 0 13 16,0 0-12-16,0 0-57 15,0 0-39-15,-6-7-9 16,46 7-4-16,-10 0 10 16,19 0 1-16,-2 0-7 0,-8-5 29 15,-14 2-19-15,-3 3-2 16,-16 0 11-16,0 0-26 16,-6 0 10-16,0 0-7 15,0 0-10-15,0 0 1 16,0 18-1-16,0 16 0 15,-6 3 15-15,6 5-14 16,-6-4 8-16,6 0-9 16,0-2 9-16,0-5-8 15,0-8-1-15,0-3 0 16,0-5-2-16,0-2-15 16,0-3-59-16,6-2-119 15,0-3-212-15,-6-5-267 16</inkml:trace>
  <inkml:trace contextRef="#ctx0" brushRef="#br0" timeOffset="7670">6836 4890 532 0,'0'0'236'0,"0"0"-95"15,0 0-44-15,0 0-52 16,0 0-27-16,0 0-3 15,234-59-15-15,-148 41-11 16,0 0-251-16</inkml:trace>
  <inkml:trace contextRef="#ctx0" brushRef="#br0" timeOffset="8573">6978 3492 573 0,'0'0'386'0,"0"0"-225"15,0 0 41-15,0 0-62 16,0 0-79-16,0 0-15 15,-7-11-22-15,7 11-23 16,0 6-2-16,0 22 6 16,0 13-5-16,0 10 21 0,0 8-20 15,0 7 8-15,0 1-4 16,0 2 3-16,7-8-4 16,-7-13-4-1,6-11 0-15,0-17 2 0,0-12 2 16,-6-6-4-16,6-2 2 15,-6 0 5-15,0 0 9 16,0 0-6-16,0-2 21 16,0-21 14-16,0-19-34 15,0-11 5-15,0-11-12 16,-12-5 1-16,0 3-4 16,-4 12-1-16,-2 11 0 15,6 9 2-15,-4 11 2 16,10 11-4-16,0 4 0 0,6 8 8 15,-6 0-17-15,6 0 8 16,0 0-3-16,-6 0 2 16,6 0-17-16,-7 0 12 15,-8 0-12-15,-10 15 19 16,-2 8-7-16,-7 2 7 16,16 1 0-16,2-3-5 15,4-8 10-15,12-7-6 16,0-3 1-16,0-5 0 15,0 0-12-15,0 0 15 16,0 0-3-16,0-2 0 16,21-19 10-16,10-12-8 15,15-3-2-15,-12 1 6 0,6-4-5 16,-12 6-1-16,-10 10 0 16,-3 5 0-16,-8 10 7 15,-7 8-10-15,0 0 3 16,12 0-29-16,0 15 21 15,22 17-1-15,0 0 9 16,6 2-2-16,6-3-3 16,6-1-114-16,-6-2-204 15,-12-5-937-15</inkml:trace>
  <inkml:trace contextRef="#ctx0" brushRef="#br0" timeOffset="11209">7832 2605 369 0,'0'0'170'0,"0"0"-54"0,0 0 55 16,0 0-57-1,0 0-45-15,0 0 16 0,-46-15-37 16,46 15-9-16,0 0-7 16,0 0-26-16,0 0 25 15,0 0-20-15,0-3-10 16,18-2 12-16,16 0-5 16,18 0-8-16,28-1 2 15,12-1 8-15,28 0-10 16,12-2 0-16,1 0 0 15,-7-1 4-15,-19-1 0 16,-21 6-4-16,-34-1 6 16,-24 5 4-16,-16-2-9 0,-12 1 15 15,0-1 9-15,0-3 49 16,0-3-46-16,-6-5-17 16,-21 2-11-16,-7 0 2 15,-6 1-2-15,9 3 0 16,3-2 1-16,-5 0 5 15,8-3 0-15,-3 1-6 16,1 1 2-16,14 6 9 16,1 0-8-16,12 5-3 15,0-3 0-15,0 3-5 16,0 0 5-16,0 0-4 16,0 0 2-16,12 0-12 15,35 13 11-15,-1 7 3 16,15-1 0-16,-2 1 5 0,2 3 2 15,-24 0-7 1,-9-6 0-16,-7 2 12 0,-21 2-13 16,0 4 1-16,-74 8-24 15,-52 10-93-15,-58 12-495 16</inkml:trace>
  <inkml:trace contextRef="#ctx0" brushRef="#br1" timeOffset="20529">1 6096 180 0,'0'0'194'16,"0"0"-21"-16,0 0-47 16,0 0-3-16,0 0-41 15,0 0-13-15,0 0 12 16,0-2-38-16,0 2 26 15,0 0-21-15,0-3-21 16,0 3 32-16,0 0-24 16,0-3-8-16,0 3 12 15,0 0-39-15,7 0 20 16,20 0-5-16,4 0-8 0,15 0 13 16,22 0-20-16,5 0 0 15,26 0-3-15,21 0-47 16,12 0-95-16,6 0-93 15,0 8-141-15</inkml:trace>
  <inkml:trace contextRef="#ctx0" brushRef="#br1" timeOffset="20996">1956 6083 409 0,'0'0'136'0,"0"0"-28"16,0 0-12-16,0 0 8 15,0 0-26-15,0 0-31 0,-28-5 6 16,28 5-27 0,0-3 0-16,0 3 23 0,0-2-35 15,0 2 17-15,0 0-8 16,0 0-19-16,0-4 23 15,0 4-27-15,0 0 1 16,0 0-3-16,6 0 2 16,22-1 0-16,18-2 0 15,13 1 9-15,20-1-22 16,23 3-5-16,15 0-78 16,9 0-19-16,6 0-71 15,-18 0-138-15</inkml:trace>
  <inkml:trace contextRef="#ctx0" brushRef="#br1" timeOffset="21329">3367 6075 430 0,'0'0'142'0,"0"0"-24"0,0 0-20 16,0 0-31-16,0 0-45 15,0 0-17-15,52-17 11 16,-6 14-15-16,15 0-1 15,25-2 7-15,13 0 0 16,5-5-7-16,22 0 0 16,16-5-89-16,2-1-90 15,16 1-217-15</inkml:trace>
  <inkml:trace contextRef="#ctx0" brushRef="#br1" timeOffset="21655">5671 5851 443 0,'0'0'145'0,"0"0"-60"0,0 0-39 15,0 0 16-15,0 0-16 0,0 0-35 16,225-16 10 0,-139 16-3-16,21 0-15 0,-2 0 8 15,15 0-10-15,6 0-2 16,-19-2-59-16,-8-3-174 15,-13 0-344-15</inkml:trace>
  <inkml:trace contextRef="#ctx0" brushRef="#br1" timeOffset="21965">7614 5741 377 0,'0'0'147'16,"0"0"-108"-16,0 0 65 15,0 0-26-15,0 0-51 16,218-11 15-16,-144 11-39 16,3 0 0-16,24-4 1 0,3-1-4 15,4-6-112 1,-3 0-384-16</inkml:trace>
  <inkml:trace contextRef="#ctx0" brushRef="#br1" timeOffset="22256">9415 5643 436 0,'0'0'76'0,"0"0"-15"0,0 0 45 16,0 0-55-16,252 0-19 15,-194 0-18-15,10 0-9 16,5 0 5-16,7 0-10 16,-3 0 0-16,3 0-2 15,-6-10-71-15,-7-2-254 16</inkml:trace>
  <inkml:trace contextRef="#ctx0" brushRef="#br1" timeOffset="27009">12488 4435 340 0,'0'0'246'0,"0"0"-159"15,0 0 19-15,0 0-61 16,0 0-38-16,0 0-7 15,0 53 0-15,0-24 13 16,0 2-9-16,0-1 3 16,0 3 2-16,-6 1-7 15,6 2 2-15,-6-1 7 16,6 9-6-16,0 3-1 16,-7 10-3-16,7 3 7 15,-6 0-16-15,0-1-156 16,6-8-185-16</inkml:trace>
  <inkml:trace contextRef="#ctx0" brushRef="#br1" timeOffset="22539">10653 5559 181 0,'0'0'107'0,"0"0"-12"16,0 0-4-16,0 0-30 16,0 0-16-16,246 0-36 15,-194 3 10-15,1-3-9 16,2 0-5-16,-9 0-6 0,-21 0 1 15,-4 0-113 1</inkml:trace>
  <inkml:trace contextRef="#ctx0" brushRef="#br1" timeOffset="27268">12509 5467 608 0,'0'0'118'16,"0"0"-76"-16,0 0 6 0,0 0-12 15,0 0-34 1,0 0 9-16,-40 39-10 0,34-22 10 16,0 1-9-16,-3 3 0 15,-3 2-4-15,-1 2-5 16,-2 3-275-16</inkml:trace>
  <inkml:trace contextRef="#ctx0" brushRef="#br1" timeOffset="27601">12310 5608 512 0,'0'0'133'0,"0"0"6"16,0 0-10-16,0 0-41 15,0 0-36-15,-231-31-7 16,145 31-29-16,-9 0-5 16,-3 15-6-16,-7 3 3 15,19-2-16-15,6-4 4 0,25-1-110 16,18-4-61 0,22-3-146-16</inkml:trace>
  <inkml:trace contextRef="#ctx0" brushRef="#br1" timeOffset="25929">11926 27 478 0,'0'0'160'0,"0"0"18"16,0 0-75-16,0 0-7 15,0 0-8-15,0 0-52 16,0 0 3-16,0-28-39 16,0 28 6-16,0 5-10 15,0 18 9-15,0 12-5 16,0 4 9-16,0 2 4 16,0 5-4-16,0 3-9 15,0 7 3-15,0 2-3 16,0 10 6-16,6 5-6 15,15 1 0-15,-15 8-8 0,7 4-60 16,-7-3-148 0,0-4-198-16</inkml:trace>
  <inkml:trace contextRef="#ctx0" brushRef="#br1" timeOffset="26289">12144 1593 502 0,'0'0'209'16,"0"0"-54"-16,0 0-73 15,0 0-13-15,0 0-67 16,0 0 9-16,0 19-19 16,0 11 11-16,0 6-3 15,0-1 2-15,0 4 10 16,0 1-7-16,0 1-5 16,0 8 0-16,0 2 4 15,0 3 1-15,-6 2-5 16,-13 0 0-16,-2-2-34 15,8 0-89-15,7-3-88 0,-9-5-213 16</inkml:trace>
  <inkml:trace contextRef="#ctx0" brushRef="#br1" timeOffset="26646">12322 3234 487 0,'0'0'201'0,"0"0"-53"0,0 0-42 16,0 0-17-16,0 0-70 15,0 0-16-15,9-3-6 16,-9 8-12-16,0 13 15 16,0 3 2-16,0 2 9 15,0 0-5-15,0 0-6 16,0 0 0-16,0 0-3 16,0 0 6-16,0 0-6 15,0 5-22-15,0 0-133 16,0 0-53-16,0 0-218 15</inkml:trace>
  <inkml:trace contextRef="#ctx0" brushRef="#br1" timeOffset="116345">21871 880 318 0,'0'0'529'15,"0"0"-434"-15,0 0-8 16,0 0 34-16,0 0-73 15,0 0-31-15,-53-11-17 16,53 11-7-16,0 0 6 16,0 11-9-16,6 1 10 15,19 2 8-15,9-6-7 16,6-3-1-16,6-5 13 16,-12 0-7-16,-7 0 7 15,-2-5-4-15,-10-17 18 0,-9-2 52 16,-6-2-39-16,0 1-6 15,0 2 15-15,-33 5-44 16,5 2 23-16,-12 8-21 16,15 6-3-16,-2 2-6 15,8 0 2-15,-2 7 0 16,2 22-6-16,13 9-1 16,6 6 5-16,0 5 2 15,25-6-5-15,27-8-4 16,10-9 5-16,-4-16-3 15,10-10 7-15,-16 0-5 16,0-2 3-16,-12-21 2 0,-12-3 0 16,-4-2 3-16,-2 2 3 15,-16 1-6-15,-6 4 16 16,0 6-16-16,0 4 23 16,0 10-16-16,0-2-4 15,0 3-6-15,0 0 0 16,0 4-6-16,0 25 8 15,21 9-3-15,10 6 4 16,15-3 0-16,10-3-9 16,2-9 6-16,-6-15-49 15,4-6-38-15,-10-8-51 16,-22 0-146-16,-8-10-105 16</inkml:trace>
  <inkml:trace contextRef="#ctx0" brushRef="#br1" timeOffset="116533">22639 869 437 0,'0'0'145'0,"0"0"-47"15,0 0 26-15,0 0-54 16,0 0-4-16,0 0-29 16,-46 70-21-16,30-39 3 15,10-3-17-15,-6 0-4 16,6-4 2-16,6-1-170 15,0-7-328-15</inkml:trace>
  <inkml:trace contextRef="#ctx0" brushRef="#br1" timeOffset="117695">22903 630 3 0,'0'0'844'16,"0"0"-673"-16,0 0-25 16,0 0 33-16,0 0-73 15,0 0-69-15,-86-128-14 16,86 138-23-16,0 34-7 16,0 20-1-16,0 13 11 15,0 6-3-15,0 0 0 16,0-4 11-16,0-10-11 0,0-11 0 15,0-13 0-15,0-16-8 16,0-11 4-16,6-10-8 16,10-8-22-16,-16 0-8 15,6-23 39-15,-6-18 3 16,0-7 0-16,0-6-2 16,-16 0 5-16,-14 1-3 15,-4 7 0-15,-6 8 8 16,0 12-10-16,12 11 2 15,10 7 0-15,18 5 5 16,0 3-5-16,0 0-7 16,0 0-1-16,0 0-18 15,18 11 24-15,16-2-10 0,0 2 11 16,6-6-5-16,6-2 8 16,0-3-2-16,-6 0 17 15,0 0-14-15,-6 0 37 16,-22 0-12-16,0-3-7 15,-6 1 19-15,-6-1-32 16,0 3 17-16,0 0-11 16,0 0-8-16,0 0-10 15,10 0 4-15,8 21 0 16,10 9-11-16,-4 3 13 16,10 6-2-16,-6-4 0 15,12 1 9-15,-9-5-11 16,-4-6 2-16,1-4 0 0,-22-10-3 15,0-4 1-15,0-7 0 16,-6 0 0-16,0 0-24 16,0 0 24-16,-18-7-1 15,-10-12 3-15,10 1 15 16,2-5-13-16,10 3-2 16,6-8 0-16,0-4-17 15,22 2 13-15,18 0-12 16,6 4 14-16,-6 6-5 15,-10 7 7-15,-2 8 0 0,0 2 0 16,-10 3 7 0,-5 0-11-16,8 0 4 0,-3 0 0 15,4 0-8-15,-10 8 12 16,1-3-4-16,-13 0 0 16,0-2 0-16,0-3-5 15,0 0 5-15,0 0 0 16,0 0 10-16,0 0-3 15,-19-5-7-15,-9-5 1 16,10-1 10-16,-10 6-16 16,16 3 5-16,0 2 0 15,-4 0-11-15,-2 0 11 16,-4 23 0-16,16 10-4 16,0 3 6-16,6-1-13 15,0-4 10-15,12-6-6 0,16-7-3 16,6-5-6-16,-9-10 16 15,-4-3 1-15,-3 0 8 16,-2-8-1 0,-4-10 0-16,-6-5-7 0,-6 0 28 15,0 1-21-15,0 1 15 16,0 2-3-16,0 11-17 16,0 7 9-16,0 1-12 15,0 0 0-15,0 0-11 16,0 5-2-16,0 18 13 15,0 5 0-15,13 4 0 16,27 0-10-16,6-7-9 0,0-2-58 16,15-7-140-1,-15-11-186-15</inkml:trace>
  <inkml:trace contextRef="#ctx0" brushRef="#br1" timeOffset="118204">24799 791 754 0,'0'0'125'0,"0"0"6"15,0 0 7-15,0 0-55 16,0 0-13-16,0 0-35 16,-95-62-17-16,77 62-4 15,-1 0-10-15,-2 0-4 16,2 8 0-16,-2 12-9 15,8 6 5-15,7 0 2 16,6 5-4-16,0 2-5 0,0 0 3 16,31 0 8-16,9-2 0 15,6-1 0-15,-6-4 3 16,-6-6-3-16,-7-2 0 16,-8-5-1-16,-4-5 10 15,-15-4-9-15,0-1 0 16,0-3 9-16,0 0 1 15,-34 0-9-15,-27 0 5 16,-4 0-2-16,4 0-4 16,15 0-45-16,27 0-90 15,19-7-147-15,13-14-197 16</inkml:trace>
  <inkml:trace contextRef="#ctx0" brushRef="#br1" timeOffset="119764">25036 860 539 0,'0'0'248'16,"0"0"-60"-16,0 0-26 16,0 0-40-16,0 0-45 15,0 0-3-15,6-15-59 16,-6 27-14-16,0 19 17 16,0 7-14-16,-6 8 7 15,-6 5-4-15,6 1 4 16,-1 2-9-16,7-4 0 15,0-6-2-15,0-13 3 16,0-11 5-16,0-10-8 0,0-8 0 16,0-2 6-1,0 0 14-15,0-6 34 0,0-23 0 16,0-12-26-16,-15-8-21 16,3-7-3-16,-7-3-4 15,10-7 7-15,-9-3-12 16,11 3 5-16,-8 7 0 15,15 18-5-15,0 13 14 16,0 15-11-16,0 12 2 16,9 1-30-16,22 0 18 15,9 6-14-15,6 22 21 16,-6 8-4-16,-6 3 8 16,-6-1 0-16,-16 0 1 0,0-7-4 15,-12-6-9 1,0-4 12-16,0-6-27 0,-40-2 3 15,-6-3-35-15,6-5 38 16,22-5-6-16,5 0 28 16,13 0 5-16,0 0-5 15,0 0-10-15,25-2 3 16,21-19 7-16,9 1 6 16,4-6-6-16,-1 4 10 15,-3-3-7-15,-8 2-1 16,-7 4 3-16,-1 1 21 15,1 3-23-15,-9 1 12 16,3 7-7-16,-12 2-2 16,-10 3-1-16,-6 2-5 0,-6 0-1 15,12 0-5-15,-12 0 1 16,9 7 2-16,-2 3 3 16,-7 3-4-16,0-2-4 15,0-7 8-15,0-1 0 16,0-3-7-16,0 0 18 15,0 0-11-15,-16 0 12 16,-8-3 1-16,-4-9 9 16,-12 2-20-16,6-1-2 15,3 4 4-15,4 4 2 16,8 3-8-16,-2 0 2 16,2 5-12-16,4 21 5 15,9 6-4-15,0 5 11 16,6-4 0-16,0-2-7 15,0-6 3-15,18-10-20 0,4-7 3 16,-4-8 13-16,4 0 11 16,-4 0-3-16,10-8 15 15,-10-12-9-15,-9-6 21 16,4-2 6-16,-13-2-15 16,0-1 24-16,0 11-39 15,0 4 5-15,0 11 1 16,0 5 2-16,0 0-22 15,0 0 10-15,0 21-13 16,6 12 3-16,12 5 14 16,16 3-3-16,0-8 0 0,6-7-14 15,-6-8 13-15,6-11-9 16,-10-7 7-16,10 0-8 16,0-2 14-16,-6-26-3 15,12-6 10-15,-12-6-2 16,0-4 4-16,-10 1-2 15,10 7-7-15,-12 10 10 16,-10 14-11-16,-6 9-2 16,-6 3 0-16,6 0-19 15,10 15 14-15,-4 14-3 16,0 1-4-16,1-3 8 16,2-4-19-16,-9-4 6 15,0-11 8-15,6-6-5 16,-12-2 13-16,0 0 1 0,0 0 0 15,0-12 11-15,0-11-8 16,0-6-3-16,-6 2 0 16,-18-2 8-16,-4 6-5 15,0 5-3-15,10 8 6 16,-4 8-16-16,16 2 10 16,-6 0-6-16,0 20 1 15,-4 18 2-15,10 10 3 16,6 1 0-16,0-5-27 15,0-6 9-15,40-7-32 0,0-11 20 16,12-6 11 0,4-14-12-16,2 0 28 0,0 0 3 15,-2-16 0-15,-16-7 8 16,-10-5-4-16,-2-6 10 16,-9-1 32-16,-4-4-16 15,-15 1 28-15,0 0-24 16,0 7-20-16,-6 11 0 15,-16 9-5-15,10 8-9 16,-10 3 0-16,10 0-9 16,-6 34 9-16,9 7 0 15,2 7 0-15,7-2-6 16,0-7 10-16,28-9-4 16,18-9 0-16,22-14-24 0,9-7 10 15,2 0-31 1,-11-2-91-16,-22-24-138 0</inkml:trace>
  <inkml:trace contextRef="#ctx0" brushRef="#br1" timeOffset="45502">17073 612 325 0,'0'0'233'16,"0"0"-70"-16,0 0-15 16,0 0 1-16,0 0-29 15,0 0-18-15,0 0 17 16,0-79-55-16,0 76-4 16,0 3-6-16,0 0-35 15,0 0 13-15,0 0-32 16,0 13 9-16,0 20-10 15,0 14 7-15,0 8-3 0,0 7-3 16,0-1 7 0,0 1-6-16,0-6-1 0,0-3-6 15,0-7 0-15,0-2-95 16,0-9-111-16,0-6-158 16</inkml:trace>
  <inkml:trace contextRef="#ctx0" brushRef="#br1" timeOffset="46022">17749 888 877 0,'0'0'68'0,"0"0"17"16,0 0 34-16,0 0-32 15,0 0-70-15,0 0 0 16,53-8 3-16,8 3-17 16,10-2 26-16,9 2-14 15,0-4 2-15,-7 2 12 16,-8-3-29-16,-10 0 21 15,-15-3 4-15,-15 2-19 16,-13-1 30-16,-3-1-11 0,-9-2-4 16,0-3 3-16,0 2-17 15,-27-1-2-15,-7-1 0 16,-6 5 5-16,0 3-3 16,0 5-7-16,9 5 0 15,10 0 2-15,8 0 5 16,13 0-7-16,0 0 0 15,0 8 3-15,13 7-5 16,48 5 2-16,10 0 0 16,15-1 19-16,6-7-16 15,-18 6 7-15,-28-2 0 16,-25-1-1-16,-21 8-18 0,-21 5 3 16,-77 10-20-16,-41 11-37 15,-48 2-179-15,-4 3-211 16</inkml:trace>
  <inkml:trace contextRef="#ctx0" brushRef="#br1" timeOffset="41348">13256 576 669 0,'0'0'213'0,"0"0"-90"16,0 0 2-16,0 0 20 16,0 0-57-16,0 0-11 15,0 0-28-15,0-92-21 16,0 92 8-16,0 0-36 15,0 8 0-15,0 30 3 16,0 18 2-16,-40 16 2 16,-6 4-7-16,-6 7 10 15,0-4-14-15,6-10 4 0,6-8 0 16,18-20 0-16,4-13 9 16,12-15-9-16,6-7 0 15,0-6 1-15,0 0 6 16,0-14-4-16,0-22-1 15,6-12 6-15,12-16-2 16,10-20-6-16,12-13 0 16,6-14 7-16,12 4-5 15,-9 18-2-15,-2 25 0 16,-23 28-4-16,-18 29 10 16,-6 7-13-16,9 2 7 15,-2 47-29-15,-1 17 29 16,0 18-11-16,0 6 11 15,6-4 0-15,10-3 7 16,6-8-18-16,-4-11 6 0,4-7-48 16,6-13 2-16,-10-14-78 15,-8-12-38-15,-10-8-24 16,-6-10-60-16,0 0-97 16</inkml:trace>
  <inkml:trace contextRef="#ctx0" brushRef="#br1" timeOffset="42444">13013 970 449 0,'0'0'90'0,"0"0"-16"16,0 0 23-16,-193-3-36 15,174 3-10-15,19 0-4 16,0 0-43-16,19 0 12 0,27 0 12 16,22 0-4-16,18 0 24 15,12 0 2-15,10-15 2 16,2 2 0-16,-2-2-27 15,-16 0 20-15,-12 2-2 16,-22 0-5-16,-12-1 24 16,-18 8-27-16,-16 0-2 15,-6 6 8-15,-6 0-27 16,0 0 8-16,0 0-22 16,10 8-13-16,-4 18 6 15,0 12 14-15,6 5-6 16,-6 8 9-16,1 1-5 15,-7 2 3-15,0-1-8 16,0-7 4-16,0-10 1 0,0-8-3 16,0-11-2-16,0-6 2 15,0-8 7-15,0-3-6 16,0 0 8-16,0 0-10 16,0-11 48-16,0-22-29 15,0-11-7-15,-13-7 1 16,-5-4-8-16,-4-5-1 15,10 2-5-15,-10 3 4 16,4 5-5-16,6 9 1 16,-4 8 0-16,16 10 0 15,0 8-8-15,0 4 8 0,34 6-9 16,12 3 1 0,7 2 0-16,14 0-3 0,-15 4 2 15,-12 17 4-15,-6 0-15 16,-15 2 15-16,-4 0-6 15,-15 0-10-15,0 3 18 16,0-4-29-16,-28 4 7 16,-18-6 12-16,12-2-13 15,-6-5 12-15,16-6-13 16,18-4 20-16,6-3 1 16,0 0 6-16,6 0 0 15,34-13-4-15,6-12 14 16,12-3-10-16,4 0 0 0,-10-1 3 15,-18 12 4 1,-10 4-6-16,-17 8-1 0,-7 5 19 16,0 0-12-16,0 0 9 15,0 0-16-15,9 7-11 16,3 21 3-16,6 8 13 16,10 5-5-16,-9 5 13 15,2 1-5-15,-9 0 1 16,1-1-3-16,-4-2-3 15,-3 0-1-15,0-3 8 16,-6-4-10-16,6-6 5 16,0-8 1-16,-6-11 0 15,0-8-5-15,0-4 1 16,0 0 36-16,-18 0-3 0,-16-19-15 16,-12-9 2-16,0-9-20 15,6-15 13-15,0-14-15 16,19-14 4-16,8-6-5 15,13-1 1-15,0 3 0 16,0 10-3-16,0 14 10 16,0 20-8-16,6 14 1 15,16 14-12-15,3 9 10 16,8 3-19-16,7 0 18 16,0 5 1-16,-12 25-24 15,-3 9 19-15,-10 5-10 16,-15 2-8-16,0-1 25 15,-22-4-38-15,-18-2-4 0,-6-9-43 16,0-2-83-16,0-10-19 16,25-8-56-16,21-10-299 15</inkml:trace>
  <inkml:trace contextRef="#ctx0" brushRef="#br1" timeOffset="43069">14529 773 659 0,'0'0'127'0,"0"0"4"15,0 0-3-15,0 0-56 0,0 0-27 16,0 0-29 0,46-18-10-16,-19 31-12 0,1 13 1 15,3 7 5-15,9 3 3 16,-7 2 1-16,1 0-4 15,0-7 1-15,-15-3 7 16,2-5-9-16,-15-8 1 16,-6-1-23-16,0-7 20 15,-15 0-2-15,-31-7 5 16,0 0 0-16,12 0 5 16,3 0-2-16,10-2-2 15,8-14 1-15,13-4 0 16,0-8-2-16,19-5 0 0,27-3-1 15,9 3 6 1,-15 6-5-16,-9 11 0 0,-16 3 3 16,4 5-3-16,-13 6 3 15,-6-1-3-15,0 3 0 16,9 0-8-16,-3 0 8 16,0 7-7-16,0 13 4 15,7 3-4-15,-7 3 9 16,9 0-2-16,-2 0 0 15,-1-6 8-15,9-5-4 16,7-5-3-16,-10-4 0 16,10-6 14-16,-3 0-14 0,2 0 10 15,-2-13 8 1,-4-8-7-16,-14-4 23 0,-7 2 8 16,0-3-9-16,0 1-6 15,-34 2-28-15,-6 5-6 16,-12 8 0-16,5 7-3 15,8 3 7-15,5 0-42 16,9 11-72-16,10 9-54 16,15 3-164-16</inkml:trace>
  <inkml:trace contextRef="#ctx0" brushRef="#br1" timeOffset="43806">15371 869 547 0,'0'0'245'0,"0"0"-99"0,0 0-2 15,0 0-54-15,0 0-21 16,0 0-22-16,-74-68-30 16,62 68-3-16,-1 0-13 15,7 2-1-15,-3 17 0 16,3 6 7-16,6 5-8 15,0 2 1-15,0 1 0 16,15-3-6-16,10-2 7 16,9-7-2-16,5-8 1 15,-5-8-26-15,-3-5 23 0,-3 0-1 16,5 0 4-16,-14-10 25 16,9-11-25-16,-10-7 8 15,4 0 21-15,-16 0-2 16,0 0 26-16,-6 1-13 15,0 5-9-15,0 7 15 16,0 5-32-16,0 7 8 16,0 3-14-16,0 0 2 15,0 0-15-15,0 0 5 16,0 0-6-16,0 0 1 16,0 0-4-16,0 0 9 15,0 0 0-15,0 8 2 16,6-3-6-16,-6-3 4 0,0 1 0 15,0-3-8 1,0 0 8-16,0 0 0 0,0 0-6 16,0 0 11-16,0 0-5 15,-12 0 0-15,-1 0 1 16,-2 0-1-16,9 0 5 16,-6 0-5-16,12 0 0 15,-7 0 0-15,1 0-4 16,6 0 4-16,-15 0 0 15,15 0-4-15,-6 0 10 16,6-3-6-16,0 1 0 16,-6 2 10-16,6-2-8 15,0 2-2-15,0 0 0 16,-7 0-5-16,-5 0 5 0,3 0-1 16,-9 0-25-16,-4 0-46 15,10 0 26-15,-7 0-24 16,13 0-30-16,-9 4 3 15,9 9-42-15,6 0-43 16,0 0-49-16,0 2-252 16</inkml:trace>
  <inkml:trace contextRef="#ctx0" brushRef="#br1" timeOffset="43964">15577 854 70 0,'0'0'0'0,"0"0"-41"16</inkml:trace>
  <inkml:trace contextRef="#ctx0" brushRef="#br1" timeOffset="44365">15577 854 357 0,'12'19'164'0,"-12"-29"2"0,0 1-41 15,0 0-20-15,0 1-4 16,0 5-38-16,0 1 6 15,0 2-9-15,0 0-48 16,0 0 8-16,0 0-20 16,0 5 0-16,0 15-1 15,6 6 8-15,9 2-7 16,4 3 0-16,8-1 8 16,-14-2-6-16,8-5-2 15,-2-5 0-15,-1-7 3 16,-3-9 4-16,-2-2-3 15,-1 0 17-15,-3-2 23 16,10-16 32-16,-7-8-40 0,3 1-18 16,-2-2 2-16,-1 3-12 15,-12 6-8-15,0 2 0 16,0 9-39-16,0 7-69 16,0 0-84-16,0 0-204 15</inkml:trace>
  <inkml:trace contextRef="#ctx0" brushRef="#br1" timeOffset="45069">15979 857 522 0,'0'0'149'0,"0"0"-32"16,0 0 5-16,0 0-45 15,0 0 17-15,0 0-35 16,16-61-19-16,-16 54 8 16,-7 4-18-16,-2 0-6 15,-3 3-14-15,0 0-4 16,5 0-3-16,-8 3-3 16,9 14 0-16,0 7 0 15,6 2 3-15,-6 1-3 16,6 2 0-16,0-5 1 15,0-1-7-15,6-7-3 0,6-3-12 16,10-8 11-16,2-5-9 16,4 0 19-16,-1 0 10 15,-2-7-4-15,-3-14 4 16,-10-4-6-16,9-6 19 16,-2-6 44-16,-13 0-9 15,0-1-13-15,-6 1 5 16,0 6-22-16,0 4 14 15,-6 6-25-15,0 9-4 16,-6 9 4-16,12 3-17 16,0 0-2-16,0 0 0 15,0 20-1-15,0 17 0 0,0 6 3 16,0 0 0 0,0 1 4-16,0-3 0 0,0-6-4 15,12 1 0-15,-6-5 6 16,6-8-16-16,4-8 10 15,-4-7-3-15,0-6-8 16,10-2 14-16,-10 0-3 16,16-10 6-16,-4-18 4 15,4 0 0-15,0 0-10 16,-4 7 0-16,-2 9-1 16,-16 4 2-16,12 8-1 15,-2 0 0-15,-4 0-8 16,16 0 1-16,-4 11 7 15,-2 1-10-15,2 3 2 16,-8 1-70-16,-4-1-25 0,0-5-88 16,10 0-102-16,-4-5-156 15</inkml:trace>
  <inkml:trace contextRef="#ctx0" brushRef="#br1" timeOffset="115176">19326 446 260 0,'0'0'628'15,"0"0"-450"-15,0 0-22 16,0 0-35-16,0 0-5 0,0 0-71 15,0-33-11-15,0 33-12 16,0 0-17-16,0 0-3 16,0 7-2-16,0 29-2 15,0 15-10-15,0 11 14 16,0 6-2-16,0-1 2 16,0 0 9-16,0-6-9 15,0-7-2-15,12-14 0 16,16-11-14-16,0-14 10 15,-4-10-5-15,10-5 3 16,-6 0 1-16,-4-5 5 16,10-26 2-16,6-10-1 0,-6-15 10 15,0-10 1-15,-10-7-10 16,-2-3 7-16,-16 10-5 16,-6 12 23-16,0 18-22 15,0 16 3-15,0 12 21 16,0 7-26-16,0 1 2 15,0 0-5-15,0 0-8 16,0 0 0-16,0 16-5 16,0 20 13-16,0 19-4 15,0 8 10-15,0 3-6 16,0-2 0-16,0-5 5 16,18-7-17-16,10-14 7 15,12-10-14-15,-6-10 18 16,-4-11-22-16,-2-4 18 15,0-3 4-15,-16 0 2 0,0-10 6 16,-6-16-7-16,4-5 0 16,-4-4 3-16,-6-4 4 15,0 4-7-15,0 6 2 16,0 9 7-16,-16 10-8 16,10 4-1-16,6 6 0 15,0 0-7-15,0 0-6 16,0 16 1-16,0 19 7 15,0 11 7-15,0-2-13 16,22 0 11-16,-10-3-7 16,0-8 2-16,-6-8-27 15,-6-4-8-15,0-11-5 0,0-5-3 16,0-5 34-16,0 0 5 16,-30 0 9-16,-4-15 12 15,0-6-7-15,6 6 2 16,16 2-5-16,0 3 6 15,6 5-9-15,6 2 1 16,0 3 0-16,0 0-2 16,0 0-8-16,0 0 7 15,0 0 2-15,6 11-1 16,28 1-4-16,6 1 6 16,6-5 0-16,0-6-13 15,-6-2 21-15,-9 0-8 16,2-5 13-16,-5-18-9 0,-3-6 31 15,-4-1-1-15,-9-5-8 16,-5-1 25-16,-7 3-35 16,0 7 11-16,0 5-13 15,0 11-7-15,0 8 1 16,0 2-8-16,0 0-16 16,0 2 13-16,0 27-20 15,0 9 23-15,0 3 0 16,21 0 7-16,7-6-13 15,-10-5 6-15,1-6-3 16,8-11 0-16,-5-6-11 16,-4-4 14-16,-5-3-3 0,2 0 7 15,-3-5 0-15,0-16-4 16,10-4 1-16,-10-3 5 16,10-4 0-16,-10 3-6 15,7 0 0-15,-4 7 9 16,-3 9-8-16,-12 5-1 15,6 8-3-15,-6 0-2 16,0 0-20-16,13 15 24 16,2 11-6-16,-3-4 11 15,1 1-14-15,2-4 10 16,-9-4-8-16,13-5 4 16,-13-5-34-16,3-2 23 15,3-3 5-15,-6 0 9 16,7 0-2-16,2-15 3 0,-3-8 0 15,1 0 0-15,2 0 9 16,-9 2-9 0,0 6 0-16,0 7 5 0,-6 8-12 15,13 0 7-15,-4 0-16 16,-3 13 13-16,6 10-15 16,7 3 17-16,2-3-17 15,7-3-32-15,-3-5 33 16,2-7-3-16,-2-5 16 15,-4-3-4-15,4 0 16 16,3-26-4-16,-7-5 19 0,-9-4 6 16,-6-2 33-1,-6 2-28-15,0 1-11 0,0 9 12 16,0 7-35-16,0 10 9 16,-12 8-9-16,-9 0-28 15,8 6 27-15,-14 25-6 16,14 4 7-16,7 4-2 15,6-1-27-15,0-5-20 16,0-6 11-16,19-5-19 16,2-10 45-16,-2-9-4 15,2-3 16-15,-2 0 5 16,-4-10-3-16,-9-13 42 16,-6 4 14-16,0 5-12 15,0 1 22-15,0 5-45 16,0 3-12-16,-6 5-4 0,6 0-6 15,-9 3-2-15,-10 34-5 16,7 19 6-16,-16 17 1 16,1 10-1-16,-4 12 0 15,9 10-2-15,-5 5 10 16,2 5-8-16,-2 10 0 16,-7-2 6-16,3-8-11 15,10-18 5-15,2-30 0 16,4-21-2-16,9-23 9 15,-1-13-7-15,7-5 1 16,-6-5 4-16,-6 0 21 16,-10-31 1-16,-11-15-18 15,-13-10-3-15,-1-8 2 0,1 3-8 16,0 0 0-16,6 7-4 16,28 6-2-16,12-4-10 15,0-4-10-15,58-5 2 16,22-6-56-16,19-3-13 15,-13 2-53-15,-6 7-116 16,-13 4-25-16,-27 9-302 16</inkml:trace>
  <inkml:trace contextRef="#ctx0" brushRef="#br1" timeOffset="115646">20060 540 512 0,'0'0'225'0,"0"0"-78"16,0 0-95-16,0 0-24 0,0 0-14 16,0 0-9-1,-40-10-5-15,34 31 0 0,6 4 1 16,-6 8-5-16,6-2 4 16,0-2 0-16,0-4-1 15,0-10 7-15,22-7-6 16,-4-8 12-16,10 0 20 15,-10-3 73-15,-6-22-5 16,-2-9 4-16,-10-1-13 16,0-4-50-16,-22 3-5 15,-12 6-31-15,-12 4 3 16,6 14-16-16,0 12 1 16,0 0-3-16,-6 10 2 15,16 25-51-15,2 9-140 16,16 7-69-16,12 1-415 0</inkml:trace>
  <inkml:trace contextRef="#ctx0" brushRef="#br0" timeOffset="137397">13232 2352 795 0,'0'0'156'0,"0"0"7"16,0 0-48-16,0 0-5 16,0 0-41-16,0 0-48 15,0 0 31-15,6-17-50 16,-6 29 2-16,0 24-4 16,-28 13 6-16,-12 9 10 15,-6 1-16-15,6-3 6 16,0-5 7-16,16-8-11 0,2-12-2 15,10-13 0-15,12-10 16 16,0-5-16-16,0-3 0 16,0 0 1-16,0 0 33 15,0-26 3-15,0-23 0 16,6-17-22-16,0-18-4 16,9-9-5-16,4-1-6 15,-7 5 2-15,10 17-6 16,-10 24 4-16,0 22 0 15,-12 13 0-15,0 13-3 16,10 0 0-16,8 11-15 16,3 27 16-16,4 18-9 15,3 13 11-15,-16 8 0 0,0 7-5 16,-2-5-16-16,2-5 3 16,-6-12-48-16,6-14-54 15,4-17-39-15,-10-16-73 16,0-15-62-16,-6 0-145 15</inkml:trace>
  <inkml:trace contextRef="#ctx0" brushRef="#br0" timeOffset="138183">13139 2598 143 0,'0'0'104'0,"0"0"30"16,0 0-66-16,0 0 9 16,-221-41-37-16,190 41-30 15,4 0 25-15,15 0-19 0,12 4 23 16,0-4-6-1,0 3-22-15,0-3-7 0,12 0 11 16,28 0 40-16,0 0 40 16,12-15-32-16,16-5 2 15,-10-7 1-15,3 4-35 16,-2 4 37-16,-13 0-25 16,-18 10-22-16,-16 4 27 15,-6 2-37-15,-6 3 6 16,0 0-15-16,0 0 5 15,12 0-13-15,4 10 6 16,2 11 0-16,4 2-5 16,-4 5 9-16,16 2-4 15,-6 4 0-15,2-1 11 16,-2-3-14-16,0-2 3 16,-10-6 0-16,-6-8-3 15,-6-6 9-15,10-6-6 0,-16-2 0 16,0 0 10-16,0 0 1 15,0 0-3-15,-28-2-5 16,-12-13-6-16,6-3 3 16,-2 0 0-16,8 3 2 15,6-6 10-15,10 3-10 16,12 0-2-16,0-3 0 16,0 3-12-16,0 2 15 0,6 0-3 15,22 6 0 1,6-1 1-16,6 6-5 0,-16 5 4 15,16 0 0-15,-18 0-7 16,-4 0 12-16,10 0-5 16,-10 5 0-16,4 13 6 15,2 10-12-15,4 0 6 16,-16 6 0-16,10-4-6 16,-10 2 10-16,0-5-4 15,-6-7 0-15,-6-2 9 16,0-7-11-16,0-6 2 15,0-5 0-15,0 0 4 16,0 0-1-16,0 0 11 16,0-16 9-16,-6-12-14 15,-12-2 1-15,12-11-10 16,6 0 3-16,0-6-8 16,6 5 7-16,18 6-2 0,16 3 0 15,-6 12 1-15,6 5-8 16,0 14 7-16,0 2-25 15,0 0-3-15,-12 13-92 16,2 13-92-16,-8 4-26 16,-4 0-187-16</inkml:trace>
  <inkml:trace contextRef="#ctx0" brushRef="#br0" timeOffset="139143">14206 2547 495 0,'0'0'170'16,"0"0"-19"-16,0 0-25 16,0 0-3-16,0 0-43 15,0 0-32-15,-46-87 12 16,37 87-54-16,-4 0 1 16,-5 0-7-16,-4 18 0 15,-2 6 2-15,8 8-2 16,4 0 0-16,12 0-9 15,0-4 8-15,0-5-3 16,12-8-2-16,16-7-14 16,-3-8 17-16,-4 0 2 0,7-3 1 15,-10-17 18-15,-5-3-16 16,2 0 38-16,-9-3 18 16,0 6-28-16,-6 4 23 15,0 6-28-15,0 8-20 16,0 2 3-16,0 0-8 15,0 0-6-15,0 0 2 16,0 20-3-16,0 6 3 16,0-3 4-16,0 0 0 15,6 0-5-15,22-6 5 16,-3-1 0-16,8-9-1 16,7-4-2-16,0-3 3 15,0 0 0-15,0-3 3 16,-12-14 1-16,3-4 5 0,-10-2-9 15,-2 3 3-15,-4 2 6 16,-15 8 11-16,0 1-16 16,0 9 1-16,0 0-3 15,0 0-2-15,0 0-7 16,0 9-3-16,0 11 10 16,0 6 0-16,12-3 0 15,13-3-18-15,9-10 13 16,6-5-14-16,-1-5 19 15,-5 0 0-15,0-2 9 16,-9-15 0-16,-4-7-9 16,-9 4 0-16,-5-1 36 15,-7 1-32-15,0 4 19 0,0 6 8 16,0 8-30-16,0 2 23 16,0 0-24-16,-13 10-8 15,1 31-8-15,-9 21 22 16,-4 11-6-16,10 11 0 15,-4 3 5-15,-2-3-5 16,14 1 0-16,1-11 0 16,0 3-4-16,6 2 8 15,0-3-4-15,0-4 0 16,0-13 8-16,-6-18-13 16,-3-13 5-16,-3-13 0 15,-1-7-7-15,-14-8 23 0,-7 0 1 16,-12 0 26-1,0-6-32-15,-13-17 25 0,7-5-34 16,-10-4-1-16,10-5 0 16,6-3 9-16,12-2-10 15,22 4 0-15,12-4-37 16,0-5 27-16,52-4-40 16,28-5-23-16,19-3 7 15,8 3-96-15,-9-1-32 16,-5 7-35-16,-13 1-158 15</inkml:trace>
  <inkml:trace contextRef="#ctx0" brushRef="#br0" timeOffset="140426">15033 2441 275 0,'0'0'406'16,"0"0"-247"-16,0 0-6 15,0 0-25-15,0 0-14 16,0 0-40-16,-34-114-17 16,34 111 14-16,0 3-52 15,0 0 17-15,0 0-30 16,0 0 3-16,0 0-18 0,0 0 9 15,0 23 0-15,0 13-17 16,0 13 28-16,21 2-11 16,-2 4 0-16,2 0 8 15,13-4-13-15,-9-11 5 16,2-9-2-16,-2-10-5 16,-10-10-8-16,-2-10 14 15,-1-1-1-15,-6 0 4 16,15 0 3-16,-8-5-5 15,2-18 0-15,-3-2 14 16,1-6-4-16,-13 0-5 16,0 6 12-16,0 7-11 15,0 8 14-15,0 7-11 0,0 3-6 16,0 0-6 0,0 0-6-16,0 0 5 0,0 21-1 15,15 12 5-15,4 3-4 16,8-1 4-16,-2-4-13 15,15-5 11-15,-13-11-32 16,-2-10 31-16,3-5 0 16,-1 0 6-16,-8 0-3 15,15-26 0-15,-7-3 0 16,-2-11 7-16,-13 0 3 16,-12-4 5-16,0 3 1 15,0 9-10-15,0 6 18 0,0 12-24 16,0 10 4-16,-6 0-12 15,6 4 8-15,0 0-5 16,-6 14 2-16,6 22 3 16,0 10-8-16,0 0 8 15,0 0 0-15,12-6-10 16,16 0-6-16,-1-8 10 16,-2-7-2-16,-4-4-6 15,-8-6 9-15,-7-5 5 16,0-7 0-16,-6-3-13 15,0 0 17-15,0 0-5 16,0 0 1-16,-18 0-17 16,-10 0 5-16,3-3 12 0,10-2-3 15,3 3-13 1,12 2 11-16,0 0 1 0,0 0 4 16,0 0-45-16,0 0 10 15,0 0-20-15,0 0 42 16,27 0 6-16,-2 0-14 15,3 0 21-15,5 0 0 16,-2-26 6-16,9-7 5 16,9-4 21-16,-12-15 14 15,-9-2 27-15,-7-5-27 16,-14-2-4-16,-7 0 0 16,0 2-30-16,0 13 21 15,-22 12-30-15,4 20-2 16,11 8 3-16,-8 6-4 0,9 0 0 15,-6 36-4-15,12 20 5 16,0 14-9-16,0 3 8 16,24-4 0-16,16-7-7 15,0-16-4-15,6-12-15 16,3-12-18-16,10-15-20 16,-13-7 15-16,0 0-62 15,-6-15-59-15,-22-13 23 16,-8-6-49-16,-10 2-12 15,0-4-36-15,-34 0 94 16,-12 5 71-16,-16 3 79 16,4 5 39-16,-1 8 12 15,4 2 22-15,15 7 49 0,28 5 13 16,6-2-48-16,6 3-10 16,0-2-74-16,27-4 7 15,10 3 31-15,19-4-35 16,-4 0 19-16,6-2-8 15,10 2-10-15,-10-3-14 16,-18 2-127-16,-18 3-334 16</inkml:trace>
  <inkml:trace contextRef="#ctx0" brushRef="#br0" timeOffset="140867">15205 2122 575 0,'0'0'142'16,"0"0"-42"-16,0 0-61 15,0 0-27-15,0 0-8 16,0 0-4-16,0 0 5 16,0 64 2-16,0-51-7 15,6-2 0-15,0-4 13 16,15-6-10-16,-8 3-1 0,8-4 21 16,-2 0 60-16,8 0-15 15,-14 0 26-15,-1-12-22 16,-3-4-23-16,3 1 16 15,-12-3-35-15,0 2 2 16,0 3 0-16,-12 1-25 16,-15 4-14-16,-7 6-1 15,0 2-13-15,9 0-6 16,-2 10-138-16,8 15-117 16,19 3-571-16</inkml:trace>
  <inkml:trace contextRef="#ctx0" brushRef="#br0" timeOffset="141474">17212 2191 672 0,'0'0'224'0,"0"0"-85"16,0 0-10-16,0 0-47 15,0 0-65-15,0 0 12 16,9-7-29-16,-9 17 1 15,0 8 15-15,-22 7-13 0,-24 8 35 16,-12 4 5-16,-16 3-24 16,-6 3 20-16,0 1-33 15,-6-3 1-15,22-8-1 16,2-5 6-16,22-5-10 16,6-10-2-16,22-3 5 15,12-5-13-15,0-5 8 16,0 3 0-16,0 0-1 15,34 2 7-15,12 0-6 16,12 0 0-16,16-3 5 16,12 1 2-16,6 0-7 15,1-1-11-15,14-2-64 16,-2 0-122-16,-25 0-173 0</inkml:trace>
  <inkml:trace contextRef="#ctx0" brushRef="#br0" timeOffset="142091">17439 2378 816 0,'0'0'165'16,"0"0"-18"-16,0 0-15 15,0 0-67-15,0 0-39 16,0 0-26-16,-34 3-11 0,34 37 11 15,0 12 0-15,0 6 3 16,0-2-2-16,0-2 1 16,0-5-2-16,0-11 0 15,0-13 12-15,0-9-12 16,0-11 0-16,0-5 3 16,0 0 23-16,6-8 61 15,7-20-4-15,-7-15-33 16,-6-8-26-16,0-6 11 15,0-3-35-15,0 0 3 16,0 6 14-16,0 11-12 16,-19 12-5-16,13 13 3 15,6 11 10-15,0 4-20 0,0 3 7 16,0 0-18 0,0 10 16-16,6 24-23 0,28 12 25 15,12 5 0-15,0-2 4 16,-6-7-17-16,6-3 12 15,-12-11-8-15,0-10 3 16,-3-7 2-16,-4-6 4 16,-8-5 0-16,8 0 8 15,-5-11 0-15,-4-12-2 16,1-5-3-16,-10-2 25 0,-3-6-26 16,-6-2 5-1,0-6 0-15,0 0 6 0,0 4-10 16,-15 4-3-16,-4 13 0 15,7 7-12-15,-3 9 11 16,15 7-6-16,0 0-21 16,0 0-69-16,0 30-31 15,0 16-33-15,0 3-100 16,0 2-130-16</inkml:trace>
  <inkml:trace contextRef="#ctx0" brushRef="#br0" timeOffset="142472">18115 2585 756 0,'0'0'187'0,"0"0"-57"0,0 0-9 16,0 0-22-16,0 0-65 15,0 0 2-15,-181-72-36 16,162 72 0-16,13 11-7 15,-9 19 0-15,15 3 7 16,0 6 0-16,0-5 3 16,27-4-8-16,7-2 5 15,6-10-22-15,-6-6 20 16,3-9-11-16,-3-3 13 16,-7 0 6-16,-2 0 1 0,-4-21 26 15,-14-4 24 1,-1-6-30-16,-6-4 21 0,0 1-46 15,0 4 2-15,-34 4-4 16,3 8-19-16,-9 8 14 16,6 10-47-16,7 0-92 15,14 8-52-15,1 17-111 16,12 6-382-16</inkml:trace>
  <inkml:trace contextRef="#ctx0" brushRef="#br0" timeOffset="143179">18530 2631 144 0,'0'0'659'0,"0"0"-498"16,0 0-20-16,0 0-32 16,0 0-24-16,-197-102-25 15,170 94-16-15,8 8 14 16,10 0-49-16,3 0-1 15,-7 3-8-15,1 20 4 16,-9 10-7-16,8 5 3 16,7 4 0-16,6 0-6 15,0-1 10-15,0-3-4 16,13-9 0-16,14-9-18 16,4-7 17-16,-3-11-15 15,-1-2 16-15,4 0-5 16,3-18 15-16,0-17-5 0,-1-10 18 15,-14-10-6-15,-4-9 43 16,-15-5-34-16,0-5-12 16,0 5 17-16,0 11-28 15,-27 11 16-15,5 17-2 16,10 8-8-16,6 10 3 16,-1 10-12-16,7 2 0 15,0 0-9-15,0 2-5 16,0 35 14-16,0 16-9 15,13 14 19-15,8 4-15 16,10-3 5-16,3-3 0 16,6-6-8-16,6-11-14 15,0-7 7-15,9-16 0 16,-9-12-11-16,7-13 19 0,-7 0 7 16,-6-10 0-16,6-18 1 15,-19-3 11-15,-8-4-12 16,-7-4 16-16,-3 1-14 15,-9 2 34-15,0 6-28 16,0 10-6-16,0 6 12 16,-15 12-12-16,15 2-2 15,-12 0 0-15,6 13-8 16,-10 22 0-16,10 9 8 16,6 4 0-16,0-4-9 15,0-6 5-15,15-2 4 16,10-11-3-16,15-4-35 0,6-9 14 15,16-6-42-15,2-6-83 16,-2 0-94-16,-4-18-158 16</inkml:trace>
  <inkml:trace contextRef="#ctx0" brushRef="#br0" timeOffset="143512">19400 2270 677 0,'0'0'217'0,"0"0"-96"0,0 0 10 15,0 0 8-15,0 0-102 16,0 0-36-16,-6-2-2 16,45 27 9-16,8 1-5 15,11-1 14-15,10 1-14 16,-10-6 18-16,0 1-8 15,-12-5-10-15,-6-2 27 16,-6 0-29-16,-6-5 15 16,-16 0 2-16,0-4-16 15,-12-4 36-15,0-1-27 16,0 4-7-16,0 0 4 16,-52 7 0-16,-40 12-8 15,-40 8 0-15,-16 7-114 0,-2 0-208 16</inkml:trace>
  <inkml:trace contextRef="#ctx0" brushRef="#br0" timeOffset="150261">13013 4131 344 0,'0'0'279'16,"0"0"-191"-16,0 0 39 16,0 0-20-16,0 0-34 15,0 0-1-15,0 0-50 0,0 0 13 16,0 0-16-16,0 0-15 15,13 0 32-15,14 8-4 16,4-3 5-16,31-1 26 16,18-4-41-16,30 0 35 15,22 0-14-15,16 0-41 16,-4 0 37-16,4 0-39 16,-10 0 0-16,-6 0 6 15,13 0 10-15,8 0-16 16,13 0 0-16,19 0 11 15,14 0-19-15,20 0 10 16,5 0-2-16,-12 0 1 16,-18 0 14-16,-35 0-15 0,-26 0 0 15,-23 0 8 1,-2 0-18-16,-10 0 10 0,-6 0 0 16,10-2-4-16,2-3 18 15,22-2-14-15,22-2 0 16,18 2 1-16,24-3-12 15,16-3 11-15,0 0 0 16,0 4-2-16,-22-2 16 16,-18 3-15-16,-21 4 1 15,-7-2 0-15,-12 4-3 16,9-6 3-16,10-1 0 16,27-2 0-16,12-3 12 15,22 2-13-15,-6-1 1 0,12 3 0 16,-6-1-12-1,0-1 12-15,-10-1 0 0,-17 1-2 16,-13 1 12-16,-7-1-10 16,-5-2 0-16,3 7 0 15,3-6-4-15,6 6 4 16,12-4 0-16,15 3-1 16,13-2 17-16,-15 0-20 15,9-3 4-15,-16-2 0 16,10 2-15-16,-10-2 15 15,7 5 0-15,2-3 0 16,-21 3 8-16,-12-1-8 0,-15-1 0 16,-7-1 1-16,-3 0-10 15,-9-5 13-15,-3 2-4 16,3 2 0-16,15 3 14 16,16 4-17-16,15 2 3 15,3 2 0-15,4-3-10 16,-23 4 10-16,-8 0 0 15,-16-1-3-15,-6-2 14 16,12 5-13-16,10 0 2 16,3 0 0-16,21 0-10 15,9 0 10-15,3 0 0 16,-5 3 0-16,-13-1 14 16,-13-2-13-16,-15 0-1 15,7 0 0-15,2 0-6 0,4 0 7 16,3 0-1-16,-16 0 0 15,-18 0 6-15,-16-2-9 16,-8-1 3-16,-38 1 0 16,-18 2-9-16,-22-3 13 15,-18 3-4-15,10 0 0 16,-10 0 0-16,0 0-9 16,6 0-10-16,-6 0-74 15,0 0-69-15,0 8-207 16,0 12-505-16</inkml:trace>
  <inkml:trace contextRef="#ctx0" brushRef="#br0" timeOffset="157574">13139 4205 229 0,'0'0'150'16,"0"0"-83"-16,0 0-10 16,0 0 8-16,0 0-4 0,0 0 29 15,0 0-25 1,0 0 16-16,0 0 12 0,0 0-42 16,0-3 6-16,0 3 6 15,0-2-55-15,0 2 25 16,0 0-30-16,0-3-1 15,0 1 0-15,-9-1 4 16,-3 1-6-16,6 2 0 16,0 0-37-16,0 0 18 15,-4 0-20-15,10 0-1 16,-6 0 37-16,6 0-18 16,0 0 21-16,0 0 0 0,-6 0-4 15,6 0-2 1,0 0 6-16,0-3 0 0,0 3-1 15,0 0 9-15,0-2 2 16,0 2 23-16,0-3-11 16,0 3 32-16,0 0-37 15,0 0 1-15,0 0 9 16,0 0-22-16,0 0-1 16,0 0-4-16,0 23 0 15,0 17-5-15,-6 17 5 16,0 12 0-16,-7 3 9 15,-2-1 2-15,9 3-11 16,-6-5 0-16,5-3 8 16,7-5-5-16,-9 1-3 0,9-5 0 15,0-6-3-15,-6 2 9 16,0 3-6-16,0 4 0 16,-6 3 3-16,-10 1 9 15,4-2 1-15,-4-6 5 16,-3-5 8-16,10-5-19 15,-3-9 4-15,12 0-11 16,6-7 6-16,-7-1-2 16,7-4-4-16,0-5 0 15,0-3-1-15,0-11 11 16,0 0-10-16,0-3 0 0,0-3 6 16,0 0 9-1,0 0-11-15,0 0-3 0,0 0 25 16,0 0-22-16,0 0 15 15,0 0-13-15,0 0 2 16,0 0-1-16,0 0-7 16,7 0 0-16,5 0-8 15,9 0 11-15,4 0-3 16,9-6 0-16,12-3 5 16,12-2-6-16,16-3 1 15,6 2 0-15,6-1-4 16,6 4 10-16,0-2-6 15,-6 3 0-15,-12 3 5 0,6 0-14 16,-12-3 9 0,8 3 0-16,-8 0-8 0,12 0 14 15,12-3-6-15,0 1 0 16,10 2 2-16,-4-1-12 16,-6 4 10-16,1-1 0 15,-7 3-10-15,-7 0 11 16,8 0-1-16,5 0 0 15,3 0 4-15,3 0-7 16,7 0 3-16,15 0 0 16,6 3-6-16,-6 2 18 15,6-2-12-15,-7 2 0 16,7-3 4-16,-9 1-11 16,9-1 7-16,6 1 0 0,4-1-3 15,2-2 5-15,6 0-2 16,-2 0 0-16,14 0 7 15,4 0-16-15,0 0 9 16,6-2 0-16,-9-6-9 16,3 3 23-16,-1 0-14 15,7 0 0-15,0 2 5 16,6 3-9-16,0 0 4 16,1 0 0-16,5 0-9 15,15 0 24-15,-2 0-15 16,9 0 0-16,-16 0 4 15,10-7-19-15,2-6 15 16,-2 0 0-16,12-2-6 0,-9 2 13 16,2-2-7-16,-8 2 0 15,-4 3 11-15,-21-3-16 16,0 3 5-16,-15-3 0 16,3 0-7-16,11-2 17 15,8-3-10-15,11 5 0 16,-12-2 9-16,-6 0-20 15,-12 4 11-15,-10 0 0 16,-12-4-9-16,0 1 17 16,1 0-8-16,8 2 0 15,-9-3 9-15,13 5-18 16,2-3 9-16,-2 3 0 0,-1 1-2 16,-3 2 11-1,-9 0-9-15,1-2 0 0,-7 2 7 16,6 2-16-16,21 0 9 15,4 0 0-15,3 2-2 16,6-2 4-16,-12 2-2 16,-16-1 0-16,12-2 7 15,10 1-17-15,6 0 10 16,0 2 0-16,-6-2-8 16,-16-3 18-16,-11 3-10 15,-14 0 0-15,7-1 8 16,-12 3-16-16,-9-3 8 15,2 3 0-15,-15 1-1 16,-6-1 12-16,7 1-11 16,5-1 0-16,28 3 6 0,0 0-13 15,6 0 7-15,-6 0 0 16,-18 0-7-16,-22 0 13 16,-6 0-6-16,-10 0 0 15,-2 0 6-15,6 3-17 16,-4-3 11-16,4 0 0 15,0 0-7-15,6 0 19 16,-9 0-12-16,-4 2 0 16,7 3 5-16,-16-2-15 15,-5 0 10-15,14 0 0 16,13 4-7-16,6 0 19 16,25-2-12-16,-4 3 0 0,-2-5 8 15,-4-1-13-15,-30-2 5 16,-10 0 0-16,-15 0-6 15,-12 0 19-15,-9 0-13 16,-4 0 0-16,4 0 11 16,3 0-16-16,18 0 5 15,0 0 0-15,6-2-9 16,3 2 21-16,-15 0-12 16,-9-3 0-16,-9 3 3 15,-10 0-8-15,-12-2 5 16,0 2 0-16,0 0 0 15,6-2 13-15,3-2-13 16,4-1 0-16,5 0 4 0,3-1-12 16,-8 0 8-1,-1 0 0-15,-3 4-5 0,-3-3 17 16,-6 2-12-16,7-2 0 16,-1 3 5-16,0-4-12 15,-6 4 7-15,6-1 0 16,-6-2-3-16,0 0 22 15,9-3-18-15,-9 3-1 16,6-7 10-16,-6-4 4 16,0-2-12-16,0-7-2 15,0-1 19-15,0-2-9 16,0 0-1-16,0-1 0 16,0 2-1-16,-6-4 11 0,-3-2-14 15,3-2-5-15,0-9 6 16,0 3 14-16,-1-5-16 15,1 5 2-15,6 0 0 16,0 0 12-16,0 3-18 16,0-3 0-16,0 0 8 15,0 0 4-15,0-5-11 16,0-5-1-16,0-2 10 16,-9-4-16-16,-9-7 6 15,-16 3 0-15,9 2-3 16,-2 8 17-16,-1 5-14 15,16 8 0-15,5 5 2 16,-5 0-9-16,3 4 7 16,3 1 0-16,0 3-2 0,0-1 20 15,-1-4-17-15,1 2-1 16,6-1 2-16,-9 6-14 16,-3 3 12-16,12 4 0 15,-6 4 0-15,6 4 14 16,0 0-14-16,0 6 0 15,-7 0 0-15,7-1-6 16,0 3 6-16,0 0 0 16,0 0-6-16,0 0 17 15,0 0-11-15,0-3 0 16,0 3-2-16,0 0-18 16,0 0 20-16,-6 0 0 0,-9 0-10 15,-10 0 2-15,-21 0 8 16,-15 8 0-16,2-1 6 15,7-2-15-15,-15 1 10 16,8-4-1-16,-8 1 0 16,2 0 11-16,-9-3-11 15,7 3 0-15,2-2 0 16,4-1-10-16,-10 3 10 16,3-1 0-16,-12 1-6 15,0 2 14-15,16 1-10 16,2 1 2-16,4 0-1 15,6-2-12-15,6 1 13 16,-10-1 0-16,10 0-11 0,0 0 13 16,0 3-4-1,0-3 2-15,12 2 0 0,0-1-14 16,10-3 14-16,2 2 0 16,4-3-3-16,-4 0 12 15,16 1-10-15,-6-1 1 16,0-2 0-16,-10 3-17 15,10 3 17-15,-16-1-6 16,4 2-14-16,-16 3-78 16,-16 3-31-16,-2-6-117 15,-16-1-248-15</inkml:trace>
  <inkml:trace contextRef="#ctx0" brushRef="#br0" timeOffset="169040">13668 4829 359 0,'0'0'182'16,"0"0"-65"-16,0 0-4 15,0 0 9-15,0 0-22 0,0 0-27 16,0 0 24-16,-6 5-21 16,6-5-11-16,0 0 18 15,0 0-63-15,0 0 23 16,6 0-30-16,16 0-4 15,-4-5 11-15,10-11-20 16,-4 1 0-16,-2 0 7 16,-4 4 3-16,-6 1-10 15,4 2 0-15,-16 5 10 16,6 1-12-16,-6 2 2 16,0 0 0-16,0 0-9 15,0 0 1-15,0 0 0 16,6 11 4-16,6 12 2 0,-2 5-3 15,-4 0 5-15,0 5 0 16,-6-2-6-16,6-1 15 16,-6-4-9-16,0-6 0 15,0-5 2-15,0-2-10 16,0-5 8-16,0 0 0 16,-6-2-8-16,-16-2 11 15,4-2-3-15,-4 1 0 16,4-1 10-16,6-2-9 15,12 0-1-15,-6 0 0 16,6 0-1-16,0 0 9 16,0 0-8-16,0 0 0 15,0 0-5-15,0 0 1 16,6 0-9-16,18 0 6 0,22 0-6 16,10-5 22-16,-4-1-9 15,0-6 0-15,-24 7-29 16,-3 3-75-16,-16 2-84 15,-9 0-56-15,0 0-161 16</inkml:trace>
  <inkml:trace contextRef="#ctx0" brushRef="#br0" timeOffset="170034">14310 4566 547 0,'0'0'160'16,"0"0"-21"-16,0 0-21 16,0 0-30-16,0 0 4 15,0 0-48-15,-40-46-6 0,-12 37-7 16,-15 4-26-16,-10 3 5 16,-25 2-10-16,10 0 9 15,0 0-15-15,18 13 6 16,10 2 0-16,14 1-11 15,20-7 17-15,2 2-6 16,16-1 0-16,6-2 7 16,6-1-19-16,0 6 12 15,-10 3 0-15,10 7-8 16,0 7 14-16,0 3-6 16,0 8 0-16,0 3 6 15,0 2-13-15,-6 2 7 0,0 1 0 16,0 3 7-1,6-2 4-15,0 1-8 0,0-5-3 16,6 0 9-16,16-5-1 16,-10-6-8-16,0-1 0 15,4-6 2-15,-10-7 6 16,0-11-8-16,-6-5 0 16,6-2 8-16,0-3-6 15,-6 0-1-15,6 0 8 16,16 0 19-16,-4 0-20 15,16 0 5-15,18 0-12 16,4 0 10-16,20-8-9 16,20-7-2-16,8-3 0 0,4 0-1 15,-10 2 11 1,-18 5-10-16,-22 2 0 0,-24 6 6 16,-21 0-10-16,-7 1 4 15,3-1 0-15,-3 0 30 16,-6-9 0-16,0-1 5 15,6-2-2-15,-6-2-26 16,6-4 15-16,-6-2-22 16,6-5 1-16,1-1 3 15,8-4 6-15,-3-2-10 16,-6-4 0-16,-6-2 8 16,0 1-9-16,0-1 1 15,0 2 0-15,-6 6 7 16,-12 3 4-16,-10-1-11 15,7 6 0-15,-4-2 13 0,10 4-16 16,-4 0 3-16,7 3 0 16,-3 2-4-16,2 5 11 15,7 4-7-15,0 4 0 16,6 5-9-16,-6 0 4 16,-9 0-27-16,2 0-29 15,-14 0 15-15,-13 17-40 16,15 3-23-16,4 1-91 15,21 2-45-15,0-7-136 16</inkml:trace>
  <inkml:trace contextRef="#ctx0" brushRef="#br0" timeOffset="170964">15641 4668 378 0,'0'0'141'16,"0"0"-3"-16,0 0-43 15,0 0-28-15,0 0 6 16,0 0-33-16,-52-19-3 15,52 19 25-15,0 0-33 16,0 0 9-16,0 0-20 16,0-2-11-16,21 0-8 15,10-6 5-15,24 2-3 0,-2-1 4 16,20 2 3-16,13-3-8 16,13 3 0-16,8-3 6 15,-8 1 1-15,-7-4-7 16,-18 6 0-16,-22 3-1 15,-18 0 11-15,-16-1-10 16,-18 1 0-16,0 2 2 16,0 0-13-16,0 0-28 15,-46 0-106-15,-34 14-28 16,-12 7-348-16</inkml:trace>
  <inkml:trace contextRef="#ctx0" brushRef="#br0" timeOffset="171750">15530 4698 331 0,'0'0'165'0,"0"0"-41"16,0 0-34-16,0 0 0 16,0 0-6-16,0 0-41 15,0-12 0-15,0 12-38 16,0 0 15-16,0 12-11 0,0 19-7 16,-6 12 39-16,6 8-22 15,-9 6 13-15,3 1 16 16,6 1-30-16,0 0 10 15,0-3-24-15,0 1-1 16,0-4 9-16,0-3-12 16,0-8 0-16,0-9 2 15,0-10 10-15,6-10-11 16,3-8-1-16,-3-5 3 16,-6 0-8-16,13 0 6 15,14 0-1-15,19 0 25 16,13-2-21-16,21-16 19 15,6 0-23-15,6 0 7 0,0 3-6 16,4 1-1-16,-4 2 0 16,0 1 1-16,0 4 5 15,-12 2-6-15,-12-3 0 16,-16 3 2-16,-12 0-8 16,-6 4 6-16,-10-3 0 15,-2 2-4-15,-10-1 16 16,-6 0-12-16,0 1 0 15,-6-6 4-15,0 1 52 16,0-11-27-16,0-3 1 16,0-7 10-16,0-5-39 15,0-8 19-15,0-3-20 0,0-3 9 16,-12-1-7-16,12 0 1 16,-6-5-3-16,0 2 0 15,-10 2 11-15,4 3-11 16,0 13 0-16,-4 4 4 15,-2 9-12-15,-4 7 8 16,4 6-14-16,6 4 14 16,-10 1-17-16,-2 2 17 15,-4 0 0-15,-12 0-14 16,-12 0 13-16,-16 5-92 16,-18 15-14-16,6 9-17 15,16-4-81-15,18 3-136 0</inkml:trace>
  <inkml:trace contextRef="#ctx0" brushRef="#br0" timeOffset="172153">15948 4846 502 0,'0'0'112'0,"0"0"-1"0,0 0-17 15,0 0-19-15,0 0-70 16,0 0 5-16,25-10-14 16,3 10 12-16,-16 0-6 15,0 0-2-15,-3 8 3 16,-9 7-12-16,0 6 1 15,0-4 8-15,-9 4 20 16,-9-3-15-16,-10-3 1 16,10-1 0-16,12-5 1 15,-1-4 1-15,7-2-8 16,0-3 0-16,0 0 3 16,0 2 8-16,7 3-11 15,32-2 2-15,14-3 3 0,21 0-10 16,12 0-73-1,0-3-281-15</inkml:trace>
  <inkml:trace contextRef="#ctx0" brushRef="#br0" timeOffset="172668">17783 4534 397 0,'0'0'166'15,"0"0"-37"-15,0 0-26 0,0 0-4 16,0 0-52-1,0 0-41-15,34-14 10 0,18 11-15 16,28 0 3-16,12 0 19 16,19 3 3-16,3 0-5 15,-16-2 14-15,-12-1-33 16,-12 1 22-16,-28 2-19 16,-18 0 4-16,-16 0-7 15,-12 0-2-15,0 0-13 16,-46 0-105-16,-19 0-105 15,-30 16-246-15</inkml:trace>
  <inkml:trace contextRef="#ctx0" brushRef="#br0" timeOffset="173493">17854 4586 461 0,'0'0'147'0,"0"0"-9"15,0 0-23-15,0 0-15 16,0 0-34-16,0 0-32 16,0-29 3-16,0 29-37 15,0 0-9-15,0 29 6 16,-6 9 6-16,0 8 10 0,-1 4 7 15,1 7-19-15,0 5 24 16,0 2-24-16,-9-2-1 16,2-4 13-16,7-5-8 15,6-4 1-15,-6-11-6 16,6-12 0-16,0-11 4 16,0-4-4-16,0-9 0 15,0-2-1-15,0 0 15 16,0 0-8-16,0 0-5 15,0 0 4-15,25 0 18 16,21 0-21-16,21-2 6 16,19-9-6-16,13 4 6 15,2 2-8-15,-9 2 0 0,13 0 6 16,-4 0-12-16,-9 3 7 16,1 0-1-16,-14 0 0 15,-5 0 10-15,-15 0-12 16,-13 0 2-16,-6 0 0 15,0 0-6-15,-16-2 8 16,4 0-2-16,0-1 5 16,-16-2 3-16,0 3 26 15,-12-1 2-15,9 0-12 16,-9 0 16-16,6-2-28 16,-6 0 6-16,13 1-3 15,-7-5-2-15,6 2-6 0,4-6 0 16,-10-2-5-1,-6-6 36-15,6-2-32 0,-6-5 11 16,0-5 7-16,0-8-20 16,-19-7 19-16,-21-6-15 15,1-7-2-15,-1-1-2 16,6-1 3-16,0 1-7 16,9 6 0-16,4 6 6 15,2 13-6-15,4 14 0 16,3 8 2-16,-1 7-13 15,-2 5-9-15,-9 3 5 16,-4 0 9-16,-12 0-40 16,-6 8 18-16,-6 5-22 0,-1-3-15 15,7 5-4 1,6 3-82-16,0 3-64 0,7 2-100 16</inkml:trace>
  <inkml:trace contextRef="#ctx0" brushRef="#br0" timeOffset="174034">18266 4749 478 0,'0'0'92'0,"0"0"18"15,0 0-19-15,0 0-20 16,0 0-19-16,0 0-46 16,147-45 14-16,-135 45-20 15,13 0 6-15,-3 0-10 16,-4 0 6-16,-3 10-2 15,-15-5 0-15,0 2-19 16,0 1 16-16,0 1-7 16,-15 5 10-16,-10-1 15 15,-2-6-14-15,8-1 3 0,13-1 2 16,-3-3 0-16,9-2-2 16,0 0-4-16,0 3 4 15,0-3 0-15,0 0-3 16,0 5-2-16,21 0-2 15,4 5 3-15,15 6 10 16,0-1-10-16,-12 3 0 16,-1 0-2-16,-2-1 2 15,-10-1 0-15,-9-3 0 16,-6-3 6-16,0-3-10 16,0-1 4-16,-27-4 0 15,-19-2 29-15,-7 0-22 16,-2 0 0-16,18 0-7 0,-12 0-59 15,24-2-241-15</inkml:trace>
  <inkml:trace contextRef="#ctx0" brushRef="#br0" timeOffset="174651">20300 4443 679 0,'0'0'99'16,"0"0"12"-16,0 0-5 15,0 0-17-15,0 0-72 16,0 0 16-16,46-8-13 15,6 3-7-15,28 0 23 16,28 0-35-16,24-1 9 16,13-1-2-16,20-1 1 15,-11 0-4-15,-22 1-5 0,-33 2 3 16,-41-1 0-16,-30 6 1 16,-22 0-4-16,-6 0 0 15,-19 0-18-15,-61 0-64 16,-46 0-87-16,-27 18-160 15</inkml:trace>
  <inkml:trace contextRef="#ctx0" brushRef="#br0" timeOffset="175552">20454 4445 606 0,'0'0'125'0,"0"0"-21"16,0 0 7-16,0 0-30 15,0 0-33-15,0 0 12 16,-16-20-32-16,16 20 2 16,0 0-12-16,0 0-12 15,0 0-3-15,0 0-3 16,0 12-13-16,0 19 11 15,0 12 4-15,0 3 12 16,0 3 9-16,0 8-20 16,0-1 29-16,0-3-25 15,0 1-5-15,0-6 15 16,0-2-11-16,0-1-6 0,0-10 10 16,0-5 0-16,0-7-8 15,0-10-2-15,0-5 0 16,0-3 3-16,0-5 1 15,0 0-4-15,0 0 4 16,0 0 7-16,0 0-1 16,0 0-4-16,0 0-4 15,0 0 12-15,0 0-7 16,0 0-12-16,28 0 5 16,30 0 0-16,22 2 13 15,19 3-13-15,8-2 3 16,13-3-6-16,0 0 11 0,12 0-8 15,-6 0 0-15,-15 0 9 16,-4 0-13-16,-14 0 4 16,-29 0 0-16,-15 0 1 15,-18 0 2-15,-3 0-3 16,-16 0 0-16,-6 0 11 16,3 0-14-16,-9 0 3 15,0 0 0-15,0 0 4 16,6 0 2-16,-6 0-6 15,0 0 0-15,0-3 12 16,7-2-5-16,-7-2-7 16,6 1 0-16,-6-4 20 15,0 1-16-15,6-7 5 0,-6-2 6 16,0-8-9 0,0-4 20-16,0-9-17 0,0-7-6 15,0-2 30-15,0-6-32 16,0 1 10-16,0-3-8 15,-6-4 10-15,-7 7-10 16,7 2-3-16,-3 7 0 16,9 14-2-16,0 4 5 15,0 13-3-15,0 6 0 16,-6 7 10-16,6 0-14 16,0 0 4-16,-12 0-22 15,5 0 13-15,-14 0-45 16,-10 0 30-16,-3 7 16 15,-6 14-71-15,1 2 32 0,-14 2-79 16,-2 4-114-16,-3-4-231 16</inkml:trace>
  <inkml:trace contextRef="#ctx0" brushRef="#br0" timeOffset="176064">20982 4573 480 0,'0'0'156'0,"0"0"-44"15,0 0 24-15,0 0-58 16,0 0 11-16,0 0-45 16,0-23 8-16,0 23-32 15,0 0-19-15,0 0-2 16,0 21-11-16,0 4 12 16,-12 5 10-16,3 1-7 0,9 3-3 15,0-6 0 1,0-5 7-16,0-5-10 0,0-8 3 15,28-8 0-15,-1-2 6 16,-8 0-2-16,8 0 1 16,-2-10 3-16,-10-5-3 15,4-3 29-15,-13 0 21 16,-6 7-3-16,0 4-6 16,0 5-32-16,0 2 11 15,0 0-25-15,0 0-16 16,0 7 0-16,0 21 2 15,0 11 14-15,0 2 4 16,0-1-4-16,15-1-43 16,-15-6-183-16,0-11-677 15</inkml:trace>
  <inkml:trace contextRef="#ctx0" brushRef="#br0" timeOffset="176787">22783 4379 627 0,'0'0'111'0,"0"0"23"16,0 0 11-16,0 0-77 0,0 0-7 15,0 0-31-15,34-18-22 16,24 8 8-16,44-3-16 16,18-5 3-16,24 0 8 15,10-5 0-15,-10 3-1 16,-12 2 1-16,-30 5-4 16,-38 5 4-16,-30 3-11 15,-34 5 1-15,0 0-12 16,-12 0-12-16,-56 8-105 15,-24 23-30-15,-22-1-281 16</inkml:trace>
  <inkml:trace contextRef="#ctx0" brushRef="#br0" timeOffset="177840">22869 4445 327 0,'0'0'164'0,"0"0"-37"0,0 0-9 15,0 0-12-15,0 0-28 16,0 0-25-16,-18-28 34 16,18 28-41-16,0 0 8 15,0 0-19-15,0 0-33 16,0 0-4-16,0 23 1 16,0 15 1-16,0 16 5 15,0 5 2-15,0 7-5 16,0-3 4-16,0 7 2 15,0-9 6-15,0-4-14 16,-6-4 3-16,0-10 1 16,-10-1-4-16,10-12 0 15,0-6 1-15,6-15 11 0,0-3-12 16,0-4 0-16,0-2 0 16,0 0 30-16,0 0-16 15,0 0 30-15,0 0-4 16,0 0-35-16,0 0 12 15,28 0-17-15,24 0 0 16,34 0 6-16,40 0 0 16,12-5-6-16,16-3 0 15,-10 1 9-15,-12 1-11 16,-6 4 2-16,-18-1 0 16,-22 1-5-16,-15 2 15 15,-16 0-10-15,-24 0 0 16,-4 0 4-16,-14 0-4 0,2 0 0 15,4 0 0-15,-13 0-7 16,9 0 13-16,-9 0-6 16,0 0 0-16,1 0 8 15,-1 0-2-15,-6 0-4 16,0 0 7-16,0 0 23 16,0 0-31-16,6 0 13 15,-6 0-1-15,0 0-8 16,0 0 20-16,9 0-13 15,-9 0-8-15,12-8 12 16,-6-5-8-16,-6-1-5 16,7-6 3-16,-7-5 1 15,6-2 12-15,-6-10-16 0,0-3-2 16,0-6 10 0,0-10-3-16,0 0-8 0,-13-5 0 15,-5-1 9-15,-3 3-11 16,8 5 2-16,-8 11 0 15,15 2-3-15,-1 3 4 16,7 2-1-16,0 0 0 16,0 6 15-16,0 4-19 15,0 8 4-15,0 8 0 16,0 2-5-16,0 6 5 16,-6 2 0-16,0 0-2 15,-3 0-2-15,3 0-1 0,0 0-7 16,-13 0 4-16,-21 0-9 15,-12 0 17-15,-16 0-17 16,-12 0-21-16,7 0-37 16,20 0 32-16,20 0-80 15,20 0-74-15,13 0-115 16,0 5-373-16</inkml:trace>
  <inkml:trace contextRef="#ctx0" brushRef="#br0" timeOffset="178388">23373 4529 498 0,'0'0'189'15,"0"0"-64"-15,0 0-9 16,0 0-13-16,0 0-5 16,0 0-51-16,6-51 13 0,-6 51-28 15,0 0-17 1,0 0 21-16,0 0-36 0,0 0 17 15,0 0-17-15,0 0 11 16,0 0-23-16,0 0 11 16,0 0-1-16,0 0-12 15,0 0 3-15,0 10 11 16,0 11 0-16,16 2 8 16,8 5-11-16,10 3 3 15,12 0 0-15,-6-4 3 16,-6-1 1-16,-9-5-4 15,-4-1 1-15,-8-2 10 16,-13-9-5-16,0 2-6 16,0-3 0-16,0-2 7 15,0 0-2-15,-13 0-5 0,-14-2 6 16,-4 0 5-16,-3-4-4 16,-12 0-7-16,6 0-42 15,0 0-70-15,12-14-127 16,10-11-77-16</inkml:trace>
  <inkml:trace contextRef="#ctx0" brushRef="#br0" timeOffset="178477">23373 4529 595 0</inkml:trace>
  <inkml:trace contextRef="#ctx0" brushRef="#br0" timeOffset="178552">23373 4529 595 0,'179'-125'137'0,"-158"117"9"0,-2 1-72 0,8 2-35 16,25 2-34-16,1 3-5 15,8 0-36-15,-21 0-404 16</inkml:trace>
  <inkml:trace contextRef="#ctx0" brushRef="#br0" timeOffset="179401">25190 4259 542 0,'0'0'132'15,"0"0"-2"-15,0 0-28 16,0 0-16-16,0 0-9 16,0 0-23-16,-68-16 21 15,68 16-42-15,0 0-16 16,6-2 20-16,22-1-35 16,24 1 16-16,28-3-10 15,21-1 2-15,16 1 3 0,9-2-11 16,0 2-1-1,0-3 6-15,-24 3-4 0,-32 0-3 16,-30 2 0-16,-27 3 7 16,-13 0-13-16,0 0 6 15,-31 0-80-15,-31 0 14 16,-30 0-104-16,6 5-52 16,0 8-35-16,12 5-159 15</inkml:trace>
  <inkml:trace contextRef="#ctx0" brushRef="#br0" timeOffset="180323">25362 4300 239 0,'0'0'222'0,"0"0"-51"15,0 0-18-15,0 0-19 16,0 0-13-16,0 0-39 15,0-23-2-15,0 23-20 16,0 0-33-16,0 0 22 16,0 0-36-16,0 0-13 15,0 0 0-15,0 2-8 16,0 28 6-16,0 12-4 16,-13 11 12-16,-2 3 8 15,9 7-14-15,-6 2 2 16,5-4 1-16,7 1 5 0,0-8-8 15,0-8 0-15,0-6 10 16,0-11-8-16,0-9-2 16,0-7 0-16,0-6-1 15,0-3 8-15,0-2-7 16,0-2 0-16,0 0 14 16,0 0-14-16,0 0 0 15,0 0 0-15,0 0-3 16,0 0 16-16,0 0-13 15,0 0 0-15,0 0 6 16,0 0-21-16,19 0 15 16,9 2 0-16,24 1 12 15,15-1-10-15,26 1-2 0,11-3 0 16,16 0 11 0,12 0-19-16,0 0 8 0,0 0 0 15,-12-8 2-15,-12 4 1 16,-28 0-3-16,-28 2 0 15,-27-1 12-15,-10 3-12 16,-9 0 0-16,-6 0 0 16,0 0 7-16,0 0 3 15,0 0-5-15,0 0-3 16,0 0 7-16,0 0 2 16,0 0-6-16,0 0-1 15,0 0 24-15,0-2-28 0,0-3 19 16,0-3-16-1,0-5 10-15,0 0-10 0,0-4-3 16,0-4 0-16,0-9 6 16,0-11 3-16,0-8-9 15,-6-10 4-15,6-5 6 16,-6 0-1-16,6 0-9 16,0 6 0-16,-9 9 6 15,9 3 4-15,0 5-10 16,-13 6 0-16,7 4 10 15,0 0-7-15,0 5-3 16,-3 6 0-16,2 3-8 16,1 6 19-16,6 6-11 0,-6 3 0 15,6 2-1 1,-6 0-11-16,6 0 12 0,-12 0-16 16,-10-5 15-16,-5-1-10 15,-10 1 11-15,-12-3 0 16,-4 6 14-16,7-3-27 15,-6 2 13-15,0 3-13 16,-16 0 2-16,-6 0-89 16,-6 14-54-16,4 15-134 15,2 10-239-15</inkml:trace>
  <inkml:trace contextRef="#ctx0" brushRef="#br0" timeOffset="180917">26056 4450 105 0,'0'0'461'0,"0"0"-301"15,0 0-23-15,0 0 9 16,0 0-33-16,0 0-49 15,-46-77 18-15,40 75-37 16,6 2 14-16,0 0-17 16,-6 0-40-16,6 0 17 15,-6 0-19-15,-10 5 0 16,-2 21-14-16,-10 7 22 16,-2 5-8-16,2 0 0 15,16 3 6-15,-10 0-14 0,22 0 8 16,0-5 0-1,0-6-7-15,0-1 3 0,6-11 3 16,22-5 0-16,0-8 2 16,8-5-1-16,-8 0 1 15,-6 0 0-15,-4 0 26 16,-6-8-23-16,-12-10 17 16,0-1 16-16,0 3-36 15,0 0-1-15,-40 3 0 16,0 6-20-16,-12 4 9 15,0 3-153-15,6 0-120 16,18 10-274-16</inkml:trace>
  <inkml:trace contextRef="#ctx0" brushRef="#br0" timeOffset="182094">27369 4097 544 0,'0'0'149'0,"0"0"-29"15,0 0 31-15,0 0-42 16,0 0-40-16,0 0 16 0,-19-18-42 15,19 16-19 1,0 2 1-16,19 0-25 0,27 0 0 16,27 0 7-16,32-3 6 15,21-6-6-15,6-6-6 16,3-1 0-16,-30 1 20 16,-19 1-14-16,-40 4-1 15,-25 8-6-15,-14 2 11 16,-7 0-20-16,0 0 9 15,-22 0-49-15,-24 0-2 16,-6 7-86-16,-7 9 3 16,-8 2-75-16,-13-1-44 15</inkml:trace>
  <inkml:trace contextRef="#ctx0" brushRef="#br0" timeOffset="183171">27396 4148 429 0,'0'0'215'0,"0"0"-45"15,0 0-30-15,0 0-23 0,0 0-32 16,0 0-25-1,13-20 19-15,-13 20-51 0,0 0 7 16,0 0-21-16,0 0 1 16,0 0-26-16,0 0 11 15,0 11 0-15,0 14-12 16,0 8 20-16,0 6-8 16,0 2 0-16,0 7 10 15,0 6 2-15,0-1-12 16,0 3 3-16,0 4 13 15,0-5-10-15,-13 2 8 16,7-6 4-16,-3-11-14 16,3-3 24-16,-7-9-20 15,7-5-8-15,0-5 25 0,6-6-16 16,-9-4 1-16,9-3 7 16,0-2-14-16,0-1 43 15,0-2-29-15,0 0-6 16,0 0 8-16,0 0-4 15,0 0-13-15,0 3-2 16,0-3 13-16,0 2-20 16,0 1 7-16,0-3-4 15,9 0-9-15,22 0 11 16,24 0 2-16,16 0 0 16,15 0 10-16,9 0-11 0,-9 0 1 15,19 0 0-15,-7-3-3 16,-3-2 16-16,4 0-13 15,-19 3 0-15,-16-1 7 16,-9 3-15-16,-8 0 8 16,-17 0 0-16,10 0-5 15,-12 0 13-15,-10-3-8 16,4 3 0-16,-16 0 6 16,0-2-14-16,-6 2 8 15,0 0 0-15,0 0-1 16,0 0 11-16,0 0-10 15,0 0 0-15,0 0 11 16,0 0-19-16,0-3 8 16,0-2 0-16,0-2-1 15,6-6 7-15,3 0-6 0,-2-5 0 16,-1 0 7 0,-6-3-12-16,6-4 5 0,0-5 0 15,0-3-5-15,3-8 17 16,-9-3-12-16,7-5 0 15,-7 1 8-15,6-1-17 16,0 1 9-16,-6-1 0 16,6 3-6-16,0 0 12 15,-6-2-6-15,0-1 0 16,0 3 7-16,0 3-12 16,0 7 5-16,0 11 0 15,0 6-7-15,0 10 17 0,0 6-10 16,0 3 0-1,0 0 2-15,0 0-10 0,0 0 8 16,0 0 0-16,0 0-11 16,0 0 13-16,0 0-2 15,0 0 0-15,-6 0-19 16,-28 0 11-16,-12 0 7 16,-18 0 1-16,-4 0-4 15,10 0 9-15,5 0-10 16,-2 0-7-16,15 0-50 15,0 0 10-15,0 0-103 16,-6 23-135-16,0 10-36 16</inkml:trace>
  <inkml:trace contextRef="#ctx0" brushRef="#br0" timeOffset="183700">27719 4366 528 0,'0'0'162'0,"0"0"-58"16,0 0 27-16,0 0-48 15,0 0 2-15,0 0-46 16,-25-9-14-16,25 9 11 16,0 0-32-16,0 0 10 15,13 0-14-15,20-4 6 16,7-1-1-16,0 2-5 15,0-2 0-15,6 3 14 16,-15-1-8-16,-3 3 9 16,-16-1-11-16,-3 1 3 15,-9 0-1-15,6 0-6 0,-6 9 0 16,0 14-1-16,0 7 11 16,0 4-8-16,0-1-1 15,0 1 8-15,0-4-14 16,0-5 5-16,0 1 0 15,0-3 1-15,0-7 9 16,0-4-20-16,0-1-8 16,0-6-111-16,0-5-73 15,0 0-180-15</inkml:trace>
  <inkml:trace contextRef="#ctx0" brushRef="#br0" timeOffset="183876">27826 4500 547 0,'0'0'153'0,"0"0"-28"15,0 0-25-15,0 0-28 16,0 0-68-16,206-27 10 16,-95 14-14-16,3 3-1 15,-22 3-112-15</inkml:trace>
  <inkml:trace contextRef="#ctx0" brushRef="#br1" timeOffset="-190507.73">18425 5807 884 0,'0'0'206'16,"0"0"-26"-16,0 0-18 16,0 0-77-16,0 0-16 0,0 0-22 15,0 0-18 1,-73-132 2-16,48 121-9 0,-3 7-17 16,-12 4 0-16,7 0-5 15,-13 0 0-15,18 0 2 16,3 4 3-16,13 15-9 15,3 3 4-15,9 8 0 16,0 9-4-16,9 2 0 16,22 2 4-16,3 2-5 15,-1 0 3-15,7-2 2 16,0 3 0-16,0-2-1 16,-9-6-2-16,3-2 4 15,-7-6-1-15,-14 1 0 0,-7-8 2 16,-6 0-1-1,0-3-1-15,-19 1 0 0,-27-3-2 16,0-1 0-16,-15-3-10 16,15-7 7-16,-7-5-36 15,13-2-7-15,13 0-15 16,15 0-48-16,12-20-94 16,12-11-112-16,55-1-314 15</inkml:trace>
  <inkml:trace contextRef="#ctx0" brushRef="#br1" timeOffset="-190139.73">18637 6083 818 0,'0'0'171'15,"0"0"-54"-15,0 0-4 16,0 0-27-16,0 0-43 15,0 0-21-15,-73-14-22 16,73 14 2-16,0 6-2 16,0 2 0-16,0 0 0 15,0-3-5-15,0 3 3 16,21-6 2-16,-2 1 4 16,-7-3 2-16,3 0-1 15,-15 0-5-15,6 0 15 16,-6 0 2-16,0 0 9 0,0 0 13 15,0-5-20-15,0-1-8 16,-12 4-11-16,-9 2-11 16,2-2 6-16,4 2-6 15,-4 0-35-15,7 0-72 16,-3 2-84-16,2 11-213 16</inkml:trace>
  <inkml:trace contextRef="#ctx0" brushRef="#br1" timeOffset="-189794.73">18994 5835 445 0,'0'0'519'0,"0"0"-367"15,0 0 15-15,0 0-52 16,0 0-29-16,0 0-44 15,-40-82-7-15,34 82-14 16,6 0-20-16,-19 0 3 16,4 5-4-16,-3 23 2 15,-10 14 2-15,10 11-2 16,-10 11-2-16,16 8 0 16,-1 2 2-16,13-3-2 15,0-6 0-15,0-10 1 16,25-7-6-16,15-11 4 15,12-12-4-15,3-10-3 0,-2-9-22 16,5-6-10-16,3 0-29 16,4-13-64-16,-3-9-110 15,-4 0-378-15</inkml:trace>
  <inkml:trace contextRef="#ctx0" brushRef="#br1" timeOffset="-189280.73">19504 6050 800 0,'0'0'118'0,"0"0"-50"16,0 0 32-16,0 0-23 16,0 0-77-16,0 0-7 15,0 0 7-15,40 13 7 16,6-3 12-16,10-5 18 15,8-5-18-15,-6 0 17 16,-2 0-10-16,-16 0 3 16,-10-10 19-16,-8-3-18 15,-10 0 9-15,-6-2 10 16,-6-3-8-16,0 0-8 16,0 0-14-16,0 3-7 15,-24 2 2-15,2 3-11 16,-2 2-6-16,-10 3 3 15,6 5 0-15,4 0 9 16,8 0-9-16,10 0 0 0,6 0-3 16,0 0 2-16,0 0-7 15,22 10 8-15,2 6 0 16,16 2 0-16,-6-3 0 16,12-2 2-16,-12 2 3 15,0 0-4-15,-4-2-1 16,-8 0 0-16,3 2 6 15,-4-2-10-15,-21 3 4 16,0 0-4-16,0 3 4 16,-21 4-38-16,-10 0-80 15,-3 3-76-15,12-3-27 16,22-6-184-16</inkml:trace>
  <inkml:trace contextRef="#ctx0" brushRef="#br1" timeOffset="-188815.73">20485 5953 1027 0,'0'0'145'16,"0"0"24"-16,0 0-35 0,0 0-41 15,0 0-40 1,0 0-25-16,0-41 3 0,0 41-23 15,0 0-6-15,0 0 2 16,0 10-4-16,0 23 0 16,0 11-2-16,0 4 10 15,21 1-8-15,-9-1 2 16,10-9 0-16,2-9-3 16,4-7 1-16,-3-7-5 15,8-13 4-15,-5-3 1 16,6 0 7-16,-9-8-6 15,-4-15 7-15,-3-13 8 16,-5-5-4-16,2-8 11 16,-15-4-11-16,0-3 5 15,0 5 6-15,-6 7-12 0,-34 11-5 16,12 13 6-16,-5 9-12 16,8 9-2-16,-3 2-1 15,1 0-12-15,8 10 0 16,7 10-37-16,-3 6-31 15,15 2-23-15,0 4-114 16,15-8-122-16,31-6-403 16</inkml:trace>
  <inkml:trace contextRef="#ctx0" brushRef="#br1" timeOffset="-188518.73">21247 5654 922 0,'0'0'200'16,"0"0"-34"-16,0 0 0 15,0 0-57-15,0 0-45 16,0 0-34-16,-105-67 0 16,105 67-9-16,-6 0-20 15,-9 26 0-15,9 21 0 16,-7 11 0-16,13 10 4 15,0 12-4-15,0 2 4 16,0-3-5-16,6-8 4 16,13-11-9-16,2-15-1 15,4-12-44-15,3-12-73 0,5-11-153 16,7-7-85-16,19-3-373 16</inkml:trace>
  <inkml:trace contextRef="#ctx0" brushRef="#br1" timeOffset="-188084.73">21511 6042 850 0,'0'0'144'0,"0"0"7"16,0 0-1-16,0 0-54 16,0 0-50-16,0 0-11 0,-46-92-15 15,46 90-11 1,6 2 3-16,22 0-10 15,12 0-2-15,-7 5 0 0,1 15 0 16,-9 6 1-16,-4 2-1 16,-8 3 0-16,-7-3-3 15,-6 0 4-15,0-9-1 16,0 0 0-16,0-6 3 16,0-6-2-16,0-1-1 15,0-6 2-15,0 0 5 16,0 0-5-16,0 0 7 15,0 0 5-15,6-18-9 16,9-5 4-16,4-5-3 16,2 0 1-16,4 2-1 15,-4 11-3-15,-2 5-6 0,-7 10 3 16,10 0-6-16,-10 0 4 16,9 15-5-16,-2 13-1 15,-7 0 7-15,10 3-53 16,-16-3-102-16,0-3-160 15,0-7-271-15</inkml:trace>
  <inkml:trace contextRef="#ctx0" brushRef="#br1" timeOffset="-187848.73">22083 5656 718 0,'0'0'280'0,"0"0"-197"0,0 0 65 16,0 0-31-16,0 0-63 16,0 0-46-16,-22 28-6 15,50 18 19-15,6 8 1 16,-1 10 3-16,-8 5-9 16,-4 3 9-16,-8-3-10 15,-13-3-13-15,0-5-4 16,-59-2-40-16,-42 0-349 15</inkml:trace>
  <inkml:trace contextRef="#ctx0" brushRef="#br1" timeOffset="-186758.73">12436 5562 749 0,'0'0'204'0,"0"0"-41"16,0 0-23-16,0 0-44 16,0 0-52-16,0 0 2 15,0-8-20-15,0 8-14 16,6 0 13-16,0 8-22 15,3 15 14-15,3 5-1 0,-5 2-14 16,-1 4 15-16,0-1-17 16,9 6 0-16,-9 4 0 15,-6 6 1-15,0 2-2 16,0 10-54-16,0 3-100 16,0 0-142-16,0-3-163 15</inkml:trace>
  <inkml:trace contextRef="#ctx0" brushRef="#br1" timeOffset="-186459.73">12608 6446 745 0,'0'0'165'16,"0"0"-43"-16,0 0-23 15,0 0-63-15,0 0-8 16,0 0-10-16,6 21 16 16,0-4 3-16,3 1-23 15,-3 3 1-15,1-3-13 16,5-1 3-16,-6 1-4 16,3-2-1-16,-3-4 0 15,-6 4 1-15,0-6-1 16,0 3-34-16,0 2-116 15,0 0-43-15,0 1-277 16</inkml:trace>
  <inkml:trace contextRef="#ctx0" brushRef="#br1" timeOffset="-186089.73">12682 6890 456 0,'0'0'379'15,"0"0"-304"-15,0 0 10 16,0 0-13-16,0 0-60 16,0 0-12-16,-13 0-8 15,13 0 8-15,13 0 0 16,11 0-15-16,16-5-46 15,6-2-74-15,10-1-104 0</inkml:trace>
  <inkml:trace contextRef="#ctx0" brushRef="#br1" timeOffset="-185861.73">13462 6778 556 0,'0'0'290'16,"0"0"-198"-16,0 0 14 16,0 0-28-16,0 0-54 15,0 0 3-15,148-5-16 0,-96 5-6 16,6 0-2-16,-2 0-1 16,2-5-4-16,7 0-105 15,-4 0-198-15,-9 5-243 16</inkml:trace>
  <inkml:trace contextRef="#ctx0" brushRef="#br1" timeOffset="-185661.73">14516 6730 541 0,'0'0'243'15,"0"0"-143"-15,0 0-11 16,0 0-52-16,0 0-23 0,0 0 3 15,145-13-6 1,-84 5-1-16,-2 3-10 0,14 0-31 16,20 0-74-16,26 2-118 15,7 3 100-15,7 0-232 16</inkml:trace>
  <inkml:trace contextRef="#ctx0" brushRef="#br1" timeOffset="-185463.73">15887 6691 98 0,'0'0'302'0,"0"0"-174"16,0 0 30-16,0 0-47 15,0 0-19-15,0 0-24 16,101 0-34-16,-70 0-17 0,24 0-15 16,22 0 4-16,37 0-12 15,18 0 1-15,16 0-57 16,-16 0-98-16,-6 0-76 15,-22 0-283-15</inkml:trace>
  <inkml:trace contextRef="#ctx0" brushRef="#br1" timeOffset="-185189.73">17722 6709 466 0,'0'0'134'0,"0"0"-41"15,0 0-63-15,0 0-24 16,246-5-6-16,-167 5-23 16,14 0-41-16,-7 0-15 15,0 0 15-15,0 0-3 16,-6 3 50-16,-7-1 16 15,1 1 1-15,-15-3-18 16,-13 2-21-16,-6 3-31 0,0-2-91 16</inkml:trace>
  <inkml:trace contextRef="#ctx0" brushRef="#br1" timeOffset="-185043.73">18969 6733 12 0,'0'0'108'0,"0"0"-5"0,0 0-5 15,0 0 5-15,0 0-28 16,0 0-16-16,197 14 1 15,-135-11-12-15,8 0 3 16,32-3-29-16,2 0-16 16,22 3-6-16,-12-1-19 15,-10-2-160-15</inkml:trace>
  <inkml:trace contextRef="#ctx0" brushRef="#br1" timeOffset="-184808.73">20531 6760 16 0,'0'0'279'16,"0"0"-179"-16,0 0 14 0,252-7-28 15,-145 4-54-15,-2 3-3 16,15 0-18-16,-22 0-7 15,3 0 9-15,-9 0-13 16,-12 0-3-16,0 0-3 16,0 0-92-16,-3 0-170 0</inkml:trace>
  <inkml:trace contextRef="#ctx0" brushRef="#br1" timeOffset="-184616.73">22123 6750 99 0,'0'0'106'0,"0"0"-19"16,0 0-22-16,212 0 37 16,-108 0-12-16,-2-5-3 15,-4 1-39-15,-6 3 14 16,-12-4-17-16,0 3-34 16,0-4-11-16,0 1-13 15,-4 0-116-15,4 0-227 0</inkml:trace>
  <inkml:trace contextRef="#ctx0" brushRef="#br1" timeOffset="-184379.73">23963 6704 271 0,'0'0'69'16,"0"0"12"-16,252 0 12 15,-126 0-15-15,0 0-49 16,0 0-27-16,-15 0 4 16,-3 0-4-16,-16 0-1 15,-12 0 4-15,0 0-4 0,-16 0-1 16,4-3 0-16,12 1-14 16,0-3-115-16,12 0-313 15</inkml:trace>
  <inkml:trace contextRef="#ctx0" brushRef="#br1" timeOffset="-184116.73">26250 6668 450 0,'0'0'57'16,"0"0"32"-16,197-7-6 15,-124 7-36-15,1-3-17 0,0 3 23 16,3 0-31-16,9 0-14 16,0-2 1-16,3 2-2 15,-3-3-6-15,6 0-1 16,0 1-5-16,13-1-51 16,-4-2-69-16,4 5-93 15,-4 0-133-15</inkml:trace>
  <inkml:trace contextRef="#ctx0" brushRef="#br1" timeOffset="-183911.73">28177 6625 357 0,'0'0'124'0,"0"0"-8"0,0 0-25 16,0 0-56-16,0 0-12 15,252-36-19-15,-160 28-1 16,16 3-3-16,-10 0-5 15,16 0-2-15,-10 3-2 16,-6-1-15-16,-8 0-9 16,-14 3-33-16,4 0-35 15,0 0-77-15,6-2 59 16</inkml:trace>
  <inkml:trace contextRef="#ctx0" brushRef="#br1" timeOffset="-183701.73">30734 6451 446 0,'0'0'59'15,"0"0"-12"-15,252-34-29 16,-145 20-18-16,-2-5-14 15,9 5-88-15,-4 0-174 16</inkml:trace>
  <inkml:trace contextRef="#ctx0" brushRef="#br1" timeOffset="-177155.73">662 7259 551 0,'0'0'238'15,"0"0"-86"-15,0 0-22 16,0 0 8-16,0 0-47 16,0 0-37-16,0 0-7 15,0-29-32-15,0 35-1 16,0 24-6-16,0 16-8 15,0 8 32-15,0 10-7 16,0 2-17-16,-12 3 18 16,0-2-25-16,-4-14 7 15,10-14-8-15,0-21 8 16,6-11-7-16,0-7-1 16,0 0 1-16,0 0 19 0,0-15-18 15,0-26 21-15,0-12-9 16,21-14-13-16,4-7 10 15,3-8-11-15,-4 1 0 16,4-4 6-16,-16 3-3 16,4 11-3-16,-4 12 0 15,0 23 8-15,-6 16-10 16,-6 15 2-16,0 5 0 16,9 0-8-16,4 20-5 15,21 34 11-15,-10 27-5 0,10 15 14 16,-13 11-9-16,-8-1 2 15,-7-3 0-15,-6-8-4 16,0-16-8-16,0-16-38 16,0-22-34-16,0-18-89 15,6-15-60-15,-6-8-90 16,0-3-36-16</inkml:trace>
  <inkml:trace contextRef="#ctx0" brushRef="#br1" timeOffset="-176053.73">684 7611 336 0,'0'0'153'0,"0"0"-29"16,0 0-12-16,0 0-36 0,0 0-13 15,0 0-15-15,-102-10-14 16,102 10 11-16,0 0-27 16,28-8-8-16,39-4 14 15,44-9 9-15,21-10 8 16,28-2-21-16,-12 0-8 15,-22 3-4-15,-34 7-5 16,-34 7-1-16,-30 8 8 16,-22 8-2-16,-6 0 39 15,0 0-10-15,0 0-2 16,0 0 18-16,0 0-30 16,-22 8 2-16,10 12-7 0,0 11-12 15,6 10 23 1,0 10-13-16,6 8-7 0,0 13 16 15,0 2-22 1,0 5 4-16,0 1-7 0,0-5 6 16,6-11-2-16,-6-15-4 15,6-19 0-15,0-19-3 16,-6-11 9-16,0 0-6 16,0 0 12-16,0-18-7 15,0-23 27-15,0-15-22 16,0-11-4-16,-6-5 6 15,6-9-8-15,0-6-2 16,0 1-2-16,0 1 4 16,12 13-5-16,10 21 1 15,2 19 0-15,-2 13-9 0,2 12 9 16,16 4-2-16,-6 3 1 16,18 0-2-16,-6 15-5 15,10 22 8-15,-16 5-6 16,-10 7-1-16,-14 0-1 15,-16-4-1-15,0-1 4 16,-9-8-29-16,-16-8 20 16,-3-7-15-16,4-11 4 15,2-5 20-15,16-5-5 16,6 0 10-16,0 0 2 16,0-23-2-16,12-10-1 15,44-11-10-15,2-2 11 0,10-3 0 16,-10 12 3-16,-6 3-3 15,-6 8 0-15,-18 11 10 16,-16 5 5-16,-5 7-8 16,-7 3 3-16,6 0 0 15,3 0-10-15,3 19 0 16,7 18 0-16,2 12 0 16,-9 8 14-16,4 1-14 15,-4-1 0-15,-6-5 8 16,-6 0-2-16,0-6-5 15,0 1-1-15,0-11 6 16,0-6-3-16,0-10-3 16,-6-9 0-16,-6-8 5 15,12-3-1-15,-16 0 30 0,-2 0 13 16,-3-25-39-16,2-7 7 16,4-11-15-16,9-17 0 15,6-9 0-15,0-5 7 16,0-5-7-16,0 2 0 15,15 6 6-15,3 9-9 16,4 14 3-16,-10 15 0 16,0 11-5-16,4 11-3 15,-4 8 7-15,22 3-7 16,6 0-20-16,6 15 24 16,-6 18-12-16,-3 8-9 15,-16 11 23-15,-21-4-24 16,0 6 20-16,-6-3 1 0,-46 0-24 15,-16-5-12-15,1-8-67 16,14-4-29-16,7-14-13 16,28-5-50-16,18-12-92 15</inkml:trace>
  <inkml:trace contextRef="#ctx0" brushRef="#br1" timeOffset="-175436.73">2632 7468 478 0,'0'0'193'0,"0"0"-92"16,0 0 15-16,0 0-2 15,0 0-18-15,0 0-41 0,0-102 5 16,0 102-13-16,12 0-33 16,7 0-10-16,21 2 3 15,15 19-7-15,-3 2 0 16,-6 5 7-16,-6 5-8 15,0-2 1-15,-21 2 0 16,-4-2-4-16,-9 0 4 16,-6-1 0-16,-6-3 1 15,-28-4 4-15,-6-6-6 16,0-9 1-16,7-6 0 0,14-2-2 16,19 0 5-1,0-18 3-15,0-20-6 0,40-8-1 16,12-5-2-16,-6 0 3 15,7 5 0-15,-13 4-2 16,0 7 4-16,-13 9-2 16,-8 9 0-16,-13 8 6 15,0 9-5-15,3 0-1 16,-3 3-7-16,1 26 1 16,-1 8 5-16,6 7 1 15,-3-3 0-15,3-3 6 16,1-9-10-16,8-9 4 15,-8-5 0-15,14-10 1 16,-8-3 7-16,-7-2-8 16,3 0 11-16,4-4-6 0,8-20 40 15,-8-6-11-15,-4-3-15 16,-9-3 18-16,-6 6-31 16,0-1 15-16,-33 5-21 15,-14 6 9-15,1 9-17 16,6 6 8-16,13 5-10 15,14 0-6-15,7 21-118 16,6 9-32-16,0 4-147 16,19 2-503-16</inkml:trace>
  <inkml:trace contextRef="#ctx0" brushRef="#br1" timeOffset="-174259.73">3738 7488 542 0,'0'0'277'16,"0"0"-156"-16,0 0 15 16,0 0-3-16,0 0-53 15,-46-132-14-15,25 121-12 16,9 6-34-16,-10 5-2 16,4 0-18-16,-4 10 7 15,4 26-11-15,-4 8 4 16,10 10 0-16,12-1-2 15,0 0 8-15,0-6-6 16,6-9 0-16,22-12 3 16,5-11-9-16,-2-11 6 15,9-4 0-15,-6 0 4 0,6-9 1 16,-6-23-3-16,-10-2-2 16,10-7 8-16,-6-5-3 15,-10 2-3-15,4 0 8 16,-16 4 24-16,-6 9-21 15,0 8 16-15,0 10-3 16,0 9-21-16,0 4 5 16,0 0-10-16,0 17-7 15,0 21 0-15,0 11 6 16,0 1 1-16,0-10 0 16,18-3 11-16,16-5-14 15,0-12 3-15,12-10 0 0,6-10 4 16,16 0 3-1,6-7-7-15,-10-25 0 0,-2-5 9 16,-10-2-6-16,-12-2-3 16,-6 6 0-16,-10 1 0 15,4 6 5-15,-16 8-5 16,10 4 0-16,-4 9 1 16,1 4-8-16,14 3 7 15,-5 0 0-15,6 3-10 16,-10 12 4-16,4 3 6 15,-10-2 0-15,4-7-7 16,-16-3 0-16,0-6 6 16,-6 0 1-16,0 0-4 0,0 0 12 15,-6-3-8 1,-22-9 0-16,4-7 7 0,-4 6-10 16,4 1 3-16,2 1 0 15,-6 6-5-15,4 5 4 16,-4 0 0-16,4 0 1 15,2 31-8-15,10 7 1 16,-4 9 7-16,16 1 0 16,0-4-6-16,10-11 9 15,20-8-6-15,4-14 3 16,18-11-18-16,4 0 10 16,2-18 8-16,10-21 0 0,-10-7-1 15,-6-5 9 1,-5-5-8-16,-20 0 11 0,-8-3-6 15,-10 0 25-15,-9 3-15 16,0 5-7-16,-28 7 18 16,1 11-25-16,2 13 20 15,-3 10-3-15,16 7-15 16,6 3 3-16,6 4-6 16,-9 44-11-16,9 18 2 15,0 18 14-15,0 2-5 16,0-1 0-16,9-9 6 15,9-9-8-15,-5-11 2 16,2-17 0-16,-3-16-5 16,1-13 5-16,2-10 0 15,-3 0-1-15,16-3 3 0,3-32-4 16,15-11 3-16,-6-3-1 16,6 1 3-16,-12 9-3 15,-1 8 0-15,-5 13 0 16,-10 13 8-16,10 5-19 15,-3 0 11-15,2 3-5 16,1 23-1-16,3 1 5 16,3 2-3-16,-7-1-7 15,7-5-39-15,-3-5 28 16,9-5-59-16,6-9-66 16,9-4-58-16,-9 0-134 15</inkml:trace>
  <inkml:trace contextRef="#ctx0" brushRef="#br1" timeOffset="-174100.73">5884 7384 643 0,'0'0'152'0,"0"0"-5"16,0 0-7-16,0 0-26 16,0 0-85-16,0 0-17 15,86-46-12-15,-28 44-3 16,3-2-64-16,-8-3-216 15</inkml:trace>
  <inkml:trace contextRef="#ctx0" brushRef="#br1" timeOffset="-173624.73">6587 6967 702 0,'0'0'188'0,"0"0"-60"16,0 0 22-16,0 0-24 16,0 0-53-16,0 0-1 15,59-108-41-15,-19 108-9 16,0 0 9-16,12 1-25 16,-6 32 4-16,-6 10-10 15,-6 11 9-15,-16 4-11 16,-18 6 2-16,0 6 0 0,-18-7 2 15,-35 4 6-15,-8-6-8 16,-10-9 0-16,10-14 1 16,9-13-4-16,18-14 3 15,15-11 0-15,4 0 0 16,9-8 12-16,6-22-9 16,0-9-3-16,0-1 7 15,0-4-3-15,21 8-4 16,-2 8 0-16,-7 10 7 15,-3 7-1-15,4 11-5 16,5 0-1-16,16 0-5 16,12 25-1-16,15-1 6 15,-2 4 0-15,8-2-2 0,10-8 7 16,3-5-10-16,6-6-11 16,9-4-75-16,-30-3-139 15,-37 0-296-15</inkml:trace>
  <inkml:trace contextRef="#ctx0" brushRef="#br1" timeOffset="-172464.73">3923 7445 85 0,'0'0'307'0,"0"0"-201"0,0 0-29 15,0 0 29-15,0 0-38 16,0 0-15-16,0 0 18 16,0 0-24-16,0-3 13 15,0 3-3-15,0 0-8 16,0-2 18-16,0-2-26 15,0 1 10-15,0-5 2 16,0 0-53-16,-6 1 24 16,-7-4 6-16,-2 3-17 0,-3 1 14 15,-4-1-24-15,-3 0-1 16,-2 1 1-16,8-1-1 16,-14 5-2-16,5 3 0 15,-6 0-24-15,3 9-98 16,-2 18-133-16,-1 4-326 15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05T12:21:09.524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770 2598 5 0,'0'0'753'0,"0"0"-558"16,0 0-27-16,0 0-7 16,0 0-41-16,0 0-39 15,0 0-11-15,-13-57-28 0,13 57 1 16,0 0-5-16,0 0-26 16,0 0 5-16,0 0-13 15,0 6 2-15,0 17-12 16,0 10 1-16,0 10 5 15,0 10 6-15,0 4 3 16,0 0-9-16,13-2 0 16,-7-4 3-16,12-5 1 15,-9-7-4-15,-2-8-5 16,-1-8 5-16,-6-5-52 16,6-6-31-16,-6-1-94 15,0-1-164-15,6 0-310 16</inkml:trace>
  <inkml:trace contextRef="#ctx0" brushRef="#br0" timeOffset="1">1218 2868 721 0,'0'0'152'0,"0"0"-12"16,0 0-27-1,0 0-39-15,0 0-39 0,0 0-32 16,-6 0 7-16,6 0-10 16,0 0 0-16,0 0-3 15,22 0-3-15,18 0 6 16,6 0 11-16,12 3-11 15,10-3 15-15,-4 0-11 16,-2 0 0-16,-16 0 5 16,-6 0-4-16,-9-5-3 15,-16-2 15-15,-3-2-7 16,-12-3 34-16,0 1 2 16,0-1-19-16,0-4 14 15,0 1-21-15,-18 2-6 16,-4 3 8-16,-2-3-18 0,-4 6 4 15,7 2-1-15,8-1-3 16,7 4 6-16,0 2-9 16,6 0-1-16,0 0 0 15,0 0-4-15,0 0 3 16,0 0-6-16,12 0 2 16,10 8 3-16,8 4 2 15,4 3 0-15,6 1 0 16,-6-1 3-16,0 1-3 15,-10-4 0-15,-2 4 3 16,-16-1-8-16,-6 3 5 16,0 1 0-16,0 1-4 15,-34 0-20-15,-12 0-74 0,12 0-117 16,10-2-213-16</inkml:trace>
  <inkml:trace contextRef="#ctx0" brushRef="#br0" timeOffset="2">4593 2547 567 0,'0'0'147'0,"0"0"-53"16,0 0 51-16,0 0-43 16,0 0-42-16,0 0-15 15,0 2-41-15,24-2 14 16,22 0 13-16,10 0-19 16,-4 0 31-16,6 0-5 15,-2-2 3-15,-10-4 11 16,-15 1-32-16,-4 3 9 15,-14 2-12-15,-13 0-16 16,0 0 8-16,0 0-9 16,0 0-5-16,0 0 0 15,0 15-4-15,-13 13 9 0,-14 3 0 16,-13 2 2 0,-6-2 2-16,-7 2-3 0,1-2-1 15,0-8 9-15,12-6-6 16,18-4 2-16,10-10-5 15,12-3 9-15,0 0-9 16,0 0 0-16,0 0 0 16,18 0-2-16,4 0 15 15,18 0-13-15,0 0 1 16,6 0 6-16,-6 0-12 16,6 0 5-16,0 12 0 15,0 4-1-15,0 7-5 16,-6 0 6-16,-6 0 0 15,-9 1-3-15,-10 1 0 0,-15-5-3 16,0-2 0-16,0-3 5 16,-40 1-21-16,-28-4 22 15,-11-1-7-15,-7-4 14 16,15-5-9-16,3-2 2 16,22 0-13-16,6 0 6 15,28 0-63-15,12 0-71 16,0-12-40-16,74-24-440 15</inkml:trace>
  <inkml:trace contextRef="#ctx0" brushRef="#br0" timeOffset="3">2617 2521 708 0,'0'0'224'16,"0"0"-96"-16,0 0 0 15,0 0-16-15,0 0-74 16,0 0-11-16,-13-19-27 16,32 19 0-16,21 0-2 15,6 6 5-15,-6 13-3 16,0 6 0-16,-6 5 6 15,-13 6-14-15,-9 7 8 16,-12 6 0-16,0 4 3 16,-46 6 1-16,-15-5 0 15,2-11-3-15,13-12 3 16,6-16 1-16,13-4-5 0,14-6 0 16,7-3 2-16,0-2 0 15,6 0 5-15,0 0-6 16,0 0 5-16,0 0-7 15,0 0 1-15,0 0-7 16,34 0 4-16,3 0 3 16,18 0 4-16,-3 0-4 15,7 0 4-15,8 0-9 16,13-10-95-16,12-2-148 16,-12-4-164-16</inkml:trace>
  <inkml:trace contextRef="#ctx0" brushRef="#br0" timeOffset="4">3234 2786 701 0,'0'0'146'0,"0"0"-21"15,0 0-8-15,0 0-56 16,0 0-59-16,0 0-2 16,0 0 11-16,166 0-11 0,-73 0 12 15,-1-10-4-15,-12-3 8 16,-16 3 15 0,-8 4-18-16,-26 0 21 0,-8 3 9 15,-10 1-13-15,-12 2 6 16,0-3-17-16,0 3-2 15,0-5 18-15,0-3-23 16,-12-5-10-16,-16 1-2 16,-3 0-2-16,-9 1 2 15,13 0 4-15,-1 4-4 16,4 2 6-16,8 0-2 16,4 0-4-16,6 2 0 15,6 0 7-15,0 1-9 0,0 2 2 16,0 0-8-1,0 0 4-15,18 0-5 0,16 0 9 16,0 0 0-16,6 8 9 16,0 4-9-16,0 6 0 15,0 3 0-15,0 2-4 16,-10-3 5-16,-14 0-1 16,-4-2 0-16,-12 0-10 15,0 0 10-15,-19 0-28 16,-27 2-82-16,-9-2-59 15,3-2-132-15</inkml:trace>
  <inkml:trace contextRef="#ctx0" brushRef="#br0" timeOffset="5">5579 2707 637 0,'0'0'249'15,"0"0"-193"-15,0 0 41 16,0 0 1-16,0 0-25 16,0 0-31-16,-40-2-34 15,40 2-1-15,6 0-5 16,34 0 3-16,13 0 16 0,14 0-9 15,19 0-4-15,7 0 6 16,-7 0-7-16,0 0 0 16,-13 0 5-16,-14-10-8 15,-19-1 39-15,-13 4-10 16,-27-1-2-16,0 3 12 16,0-3-17-16,0-4 0 15,-21-4-26-15,-19-2 5 16,-6 1-5-16,0 4 5 15,6 3-5-15,15 1 11 16,4 5-6-16,15 1-2 16,6 1-3-16,0 2-2 15,0 0-3-15,0 0 1 0,0 0 1 16,33 9-6-16,13 15 14 16,1-1-5-16,5 2 0 15,-6-2 5-15,0 4-6 16,-12-3 1-16,-7-1 0 15,-2-2-2-15,-16-6 4 16,-3-2-3-16,-6 0 1 16,0-1-13-16,-46 1-7 15,-9 0-70-15,-3 2-105 16,5-1-96-16,13-2-659 16</inkml:trace>
  <inkml:trace contextRef="#ctx0" brushRef="#br0" timeOffset="6">6698 2441 883 0,'0'0'197'15,"0"0"-57"-15,0 0 2 16,0 0-51-16,0 0-45 0,0 0 12 16,0-48-39-1,0 48-18-15,0 0-1 16,0 11-13-16,0 19 8 0,-6 11-1 16,0 5 12-16,6 3-4 15,0-3-2-15,0-1 0 16,18-7-3-16,10-7 3 15,6-8-1-15,-10-10-1 16,4-5-3-16,-1-8 5 16,-2 0 0-16,3 0 1 15,-16-5 8-15,3-13-8 16,4-8 9-16,-13-4 4 16,-6-1-11-16,0 6 16 0,0 4-13 15,0 11-4 1,0 5 16-16,0 5-14 0,0 0-4 15,0 0 0-15,0 2-19 16,0 26 12-16,-6 11 5 16,0 2 4-16,6-1-6 15,0-1 10-15,0-6-6 16,0-2 0-16,0-3-5 16,0-8-4-16,6-2-111 15,0-7-154-15,15-6-247 16</inkml:trace>
  <inkml:trace contextRef="#ctx0" brushRef="#br0" timeOffset="7">9513 2441 726 0,'0'0'219'0,"0"0"-92"16,0 0 20-16,0 0-39 0,0 0-29 15,0 0-37 1,-40-30-17-16,40 30 15 0,-6 0-39 16,6 0 19-16,0 0-7 15,0 0-5-15,0 2 2 16,0 1-10-16,0-3 2 15,0 8-5-15,-6 0-1 16,0 4 4-16,6 7 0 16,-7-3 7-16,7 3-9 15,0-1 2-15,0 0 0 16,0 0-6-16,0 0 11 16,13-1-5-16,8 4 0 15,10-1 5-15,-3 3-3 0,5 0-2 16,-8-2 0-1,-3-3-2-15,-4-3 9 0,-3 0-7 16,-8-2 0-16,-1-3 4 16,-6-2-7-16,0-1 3 15,0 1 0-15,-40 0 1 16,-13-1 6-16,-8-1-7 16,3-3 0-16,-1-3-6 15,19 0-20-15,6 0-94 16,22 0-131-16,12-16-142 15</inkml:trace>
  <inkml:trace contextRef="#ctx0" brushRef="#br0" timeOffset="8">9535 2350 63 0,'0'0'909'0,"0"0"-717"0,0 0-2 16,0 0-54-16,0 0-95 15,0 0-28-15,159-64-13 16,-106 64 6-16,-1 0-13 16,-6 21-10-16,-6 16-123 15,-6 9-215-15,-22 14-639 16</inkml:trace>
  <inkml:trace contextRef="#ctx0" brushRef="#br0" timeOffset="9">9805 3229 501 0,'0'0'494'0,"0"0"-363"0,0 0 56 16,0 0-59-16,0 0-48 15,0 0-19-15,-6-69-42 16,6 69 0-16,0 0-19 15,0 0 4-15,0 14-11 16,-6 23 4-16,0 11 3 16,6 11 11-16,-7 1 0 15,7 1-10-15,0-1-1 16,0-3 6-16,0-3-7 16,0-6 1-16,0-2 0 15,0-10 2-15,0-5 4 0,0-11-6 16,0-10 0-1,0-7 4-15,0-3-3 0,0 0-1 16,0 0 2-16,0 0 16 16,-9-15-16-16,-9-11 6 15,-10 0-8-15,-3 1 8 16,4 2-11-16,-1 5 3 16,3 5 0-16,4 6-5 15,9 7 0-15,6 0 5 16,6 0-1-16,0 0-16 15,0 2 15-15,12 21-10 16,15 5 12-16,7-5-2 0,-3-2 7 16,15-9-5-1,0-4 0-15,10-8 6 0,-4 0 4 16,0 0-10-16,0-5 1 16,-12-13 5-16,-6 0 0 15,-6 0-1-15,-16-2-4 16,-12 2 3-16,0-2-8 15,0 2-55-15,0 13-112 16,-6 5-237-16</inkml:trace>
  <inkml:trace contextRef="#ctx0" brushRef="#br0" timeOffset="10">9747 4520 511 0,'0'0'286'16,"0"0"-123"-16,0 0 5 0,0 0-6 15,0 0-62-15,0 0-23 16,6-75-6-16,-6 75-44 16,0 0 12-16,0 0-12 15,0 0-20-15,0 0 1 16,0 0-8-16,0 0-4 15,0 13 2-15,-6 17-17 16,-16 14 19-16,4 10 2 16,12 0 4-16,6-1-5 15,0-3-1-15,0-3 0 16,0-11 0-16,18-5 4 16,16-11-4-16,0-10 2 15,6-2 5-15,-7-8-1 16,-8 0-4-16,-4 0 0 15,-8 0 11-15,-13-8-9 0,6-7 6 16,-6-6 9-16,0-1-14 16,-12 0-2-16,-35 3-3 15,14 3-1-15,-1 9-9 16,6 4 5-16,4 3-15 16,2 0-67-16,-2 18-166 15,2 2-290-15</inkml:trace>
  <inkml:trace contextRef="#ctx0" brushRef="#br0" timeOffset="11">9089 4698 725 0,'0'0'192'15,"0"0"-56"-15,0 0 20 16,0 0-18-16,0 0-63 16,0 0-28-16,-46 0-1 15,0 0-25-15,-19 0-8 16,-27 2 4-16,-9 9-16 0,-4-2 17 15,-2 5 1-15,2-5-14 16,-3 2 16-16,4-3-14 16,12-2-5-16,12-4 11 15,18 0-3-15,29-2-9 16,14 0-1-16,19 0 9 16,0 0-21-16,0 0 12 15,0 0 0-15,0 0-6 16,0 0 2-16,0 0 4 15,12 0 0-15,4 0 2 16,-10 0-6-16,6 0 4 16,-12 0-21-16,6 0-12 0,1 0-60 15,8 0-36-15,-3 0-101 16,1 0-132-16,8 0-307 16</inkml:trace>
  <inkml:trace contextRef="#ctx0" brushRef="#br0" timeOffset="12">8090 4586 423 0,'0'0'309'0,"0"0"-153"16,0 0 8-16,0 0-5 16,0 0-66-16,0 0-57 15,0-20 6-15,0 20-29 16,-12 0-10-16,-28 12-3 15,0 11 8-15,-15 5 15 0,2 3-20 16,7 0 5-16,0-2 8 16,6 0-7-16,-6-1-4 15,6-5-5-15,13-7 3 16,8-6 7-16,13-5-8 16,6-5 1-16,0 0 1 15,0 5-3-15,12 0-1 16,22 5 1-16,18 3 2 15,22 0 7-15,0 2-10 16,12 1-8-16,-15 2-91 0,-10 2-231 16,-15 3-535-1</inkml:trace>
  <inkml:trace contextRef="#ctx0" brushRef="#br0" timeOffset="13">6772 4649 687 0,'0'0'196'15,"0"0"-78"-15,0 0 13 16,0 0-12-16,0 0-57 15,0 0-39-15,-6-7-9 16,46 7-4-16,-10 0 10 16,19 0 1-16,-2 0-7 0,-8-5 29 15,-14 2-19-15,-3 3-2 16,-16 0 11-16,0 0-26 16,-6 0 10-16,0 0-7 15,0 0-10-15,0 0 1 16,0 18-1-16,0 16 0 15,-6 3 15-15,6 5-14 16,-6-4 8-16,6 0-9 16,0-2 9-16,0-5-8 15,0-8-1-15,0-3 0 16,0-5-2-16,0-2-15 16,0-3-59-16,6-2-119 15,0-3-212-15,-6-5-267 16</inkml:trace>
  <inkml:trace contextRef="#ctx0" brushRef="#br0" timeOffset="14">6836 4890 532 0,'0'0'236'0,"0"0"-95"15,0 0-44-15,0 0-52 16,0 0-27-16,0 0-3 15,234-59-15-15,-148 41-11 16,0 0-251-16</inkml:trace>
  <inkml:trace contextRef="#ctx0" brushRef="#br0" timeOffset="15">6978 3492 573 0,'0'0'386'0,"0"0"-225"15,0 0 41-15,0 0-62 16,0 0-79-16,0 0-15 15,-7-11-22-15,7 11-23 16,0 6-2-16,0 22 6 16,0 13-5-16,0 10 21 0,0 8-20 15,0 7 8-15,0 1-4 16,0 2 3-16,7-8-4 16,-7-13-4-1,6-11 0-15,0-17 2 0,0-12 2 16,-6-6-4-16,6-2 2 15,-6 0 5-15,0 0 9 16,0 0-6-16,0-2 21 16,0-21 14-16,0-19-34 15,0-11 5-15,0-11-12 16,-12-5 1-16,0 3-4 16,-4 12-1-16,-2 11 0 15,6 9 2-15,-4 11 2 16,10 11-4-16,0 4 0 0,6 8 8 15,-6 0-17-15,6 0 8 16,0 0-3-16,-6 0 2 16,6 0-17-16,-7 0 12 15,-8 0-12-15,-10 15 19 16,-2 8-7-16,-7 2 7 16,16 1 0-16,2-3-5 15,4-8 10-15,12-7-6 16,0-3 1-16,0-5 0 15,0 0-12-15,0 0 15 16,0 0-3-16,0-2 0 16,21-19 10-16,10-12-8 15,15-3-2-15,-12 1 6 0,6-4-5 16,-12 6-1-16,-10 10 0 16,-3 5 0-16,-8 10 7 15,-7 8-10-15,0 0 3 16,12 0-29-16,0 15 21 15,22 17-1-15,0 0 9 16,6 2-2-16,6-3-3 16,6-1-114-16,-6-2-204 15,-12-5-937-15</inkml:trace>
  <inkml:trace contextRef="#ctx0" brushRef="#br0" timeOffset="16">7832 2605 369 0,'0'0'170'0,"0"0"-54"0,0 0 55 16,0 0-57-1,0 0-45-15,0 0 16 0,-46-15-37 16,46 15-9-16,0 0-7 16,0 0-26-16,0 0 25 15,0 0-20-15,0-3-10 16,18-2 12-16,16 0-5 16,18 0-8-16,28-1 2 15,12-1 8-15,28 0-10 16,12-2 0-16,1 0 0 15,-7-1 4-15,-19-1 0 16,-21 6-4-16,-34-1 6 16,-24 5 4-16,-16-2-9 0,-12 1 15 15,0-1 9-15,0-3 49 16,0-3-46-16,-6-5-17 16,-21 2-11-16,-7 0 2 15,-6 1-2-15,9 3 0 16,3-2 1-16,-5 0 5 15,8-3 0-15,-3 1-6 16,1 1 2-16,14 6 9 16,1 0-8-16,12 5-3 15,0-3 0-15,0 3-5 16,0 0 5-16,0 0-4 16,0 0 2-16,12 0-12 15,35 13 11-15,-1 7 3 16,15-1 0-16,-2 1 5 0,2 3 2 15,-24 0-7 1,-9-6 0-16,-7 2 12 0,-21 2-13 16,0 4 1-16,-74 8-24 15,-52 10-93-15,-58 12-495 16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05T11:53:26.765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83 88 579 0,'0'0'183'16,"0"0"-108"-16,0 0 1 15,0 0-5-15,0 0-34 16,0 0 18-16,0 0-22 16,228-62 7-16,-178 50-5 15,-7 6-15-15,-7 0 6 16,-13 6-18-16,-9 0-4 16,-8 0 2-16,1 0-1 0,9 0-5 15,-9 0 0-15,6 8 4 16,-13 20-15-16,0 11 11 15,0 8 0-15,-6 2 16 16,-31 0-4-16,-6-10 9 16,7-6-11-16,16-8-9 15,7-9 11-15,13-5-12 16,0 0 0-16,0-5 1 16,0-1 6-16,6 0-7 15,14-2 7-15,3 3-4 16,4-6 5-16,-4 0-8 15,-3 6 4-15,3-4-2 0,-10 1 3 16,1-1-5 0,-5 10 0-16,-2-1 6 0,6 13-4 15,-6 7 0-15,-7 6-1 16,7 11 24-16,-7 2-9 16,6-1 13-16,4-8-2 15,-3 3-23-15,-7 0 15 16,0-2-17-16,0 1 1 15,0 7 23-15,-30-6-24 16,-20 3 17-16,-6-3 7 16,0-14-10-16,13-5 12 15,-7-15-20-15,14-7-3 16,6-3 13-16,4 0-14 0,-11-8 4 16,1-14-8-1,6 3-15-15,-3 5-22 0,-3 3-80 16,6 11-108-16,3 0-202 15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05T12:22:20.070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0 402 616 0,'0'0'137'0,"0"0"-6"15,0 0-13-15,0 0-56 16,0 0 8-16,0 0-27 16,30-108-26-16,-2 75 45 0,6-3-33 15,6-4-2 1,0 1 24-16,0 6-48 0,0-1 14 16,-10 7 3-16,-2 6-16 15,-10 6 23-15,-8 4-27 16,-10 9 3-16,0 2 14 15,0 0-8-15,0 0-9 16,0 0 0-16,0 0-1 16,0 0-14-16,-16-3 13 15,-8 3 2-15,-4 0 0 16,16 0 10-16,-4 0-10 16,10 0 0-16,-6 0 4 15,6 0-25-15,6 8 21 0,0 3-26 16,0 1 23-1,0 1-44-15,6 8 43 0,34-4 4 16,12 6-5-16,-6 0-9 16,0 2 14-16,-6 4 0 15,-12-3-6-15,0-1 11 16,-16-2-5-16,-12-3 0 16,0 3-11-16,0-5 3 15,0-5-1-15,-28 0 9 16,-6-8 12-16,-12-5 2 15,-12 0-11-15,6 0-3 16,-4 0 8-16,10 0-24 16,16-5-20-16,2-16-117 15,22-9-29-15,6-24-211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05T12:22:20.956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152 46 551 0,'0'0'291'0,"0"0"-95"16,0 0-49-16,0 0-6 15,0 0-54-15,0 0-53 16,6-46 15-16,-6 46-49 16,0 0 0-16,0 2-5 15,0 26 4-15,0 13 1 16,0 15 0-16,0 11 11 15,0 7-17-15,0 8 6 0,0 5 0 16,0 0-1-16,0-6 18 16,0-12-17-16,0-18 0 15,0-17 3-15,0-14-11 16,21-9 8-16,4-7 0 16,-3-4-3-16,-4 0 25 15,10 0-18-15,-16-15-1 16,0-11 11-16,-12-2-11 15,0-2-3-15,0-4 0 16,-12 4-6-16,-22-1 15 0,-6 6-9 16,0 4 0-1,-6 6 4-15,12 2-21 0,4 5 17 16,8 1 0-16,16 2-5 16,0 2 22-16,6 3-17 15,0-2 0-15,0 2 5 16,0-3-22-16,0 0 17 15,34-4-5-15,24-6-10 16,16 0-15-16,-1 4 6 16,-14 9-31-16,-13 0-90 15,-12 2-21-15,-10 21-73 16,-8 7-156-16</inkml:trace>
  <inkml:trace contextRef="#ctx0" brushRef="#br0" timeOffset="319">805 705 741 0,'0'0'191'16,"0"0"-62"-16,0 0 27 0,0 0-69 15,0 0-20-15,0 0-2 16,16-10-56-16,-16 10 6 16,0 17-15-16,-9 19 0 15,-16 13-5-15,-21 10 11 16,-22 7-12-16,-12 3-11 15,-30-1-390-15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05T12:22:58.627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4662 1031 514 0,'0'0'326'0,"0"0"-259"16,0 0 56-16,0 0-10 0,0 0-42 16,0 0-16-1,194-23-44-15,-114 20 8 0,12-2-17 16,0 0-2-16,-24 5-21 16,-28 0-139-16,-28 0-81 15,-12 0-30-15,0 0-243 16</inkml:trace>
  <inkml:trace contextRef="#ctx0" brushRef="#br0" timeOffset="153">4764 1135 321 0,'0'0'149'16,"0"0"-27"-16,0 0 8 16,0 0-50-16,0 0-7 15,0 0 9-15,98 23-46 16,-24-23-3-16,6 0-21 0,12 0-12 15,-6 0-67-15,6-4-548 16</inkml:trace>
  <inkml:trace contextRef="#ctx0" brushRef="#br0" timeOffset="480">5796 984 707 0,'0'0'199'16,"0"0"-125"-16,0 0 35 15,0 0-41-15,0 0-28 16,0 0-4-16,86-21-33 16,-46 19 15-16,19 2-18 15,20 0 7-15,7 0-8 16,16 0 1-16,-16 0-92 16,-28 0-131-16,-30 0-78 15</inkml:trace>
  <inkml:trace contextRef="#ctx0" brushRef="#br0" timeOffset="641">5876 1139 579 0,'0'0'137'0,"0"0"-5"16,0 0-62-16,0 0-24 15,0 0-12-15,206 0-27 16,-114 0 6-16,13 0-13 15,2 0-238-15</inkml:trace>
  <inkml:trace contextRef="#ctx0" brushRef="#br0" timeOffset="2090">6850 672 916 0,'0'0'141'0,"0"0"32"16,0 0-31-16,0 0-22 15,0 0-63-15,0 0-22 16,-86-97-20-16,86 112-4 16,0 29-11-16,6 20 1 0,0 15 3 15,1 13 17 1,-7 10-17-16,0 8-4 0,-13 10 4 15,-27 0 3 1,0-7-7-16,-6-11 0 0,13-21 4 16,14-14-12-16,10-21 2 15,9-15-13-15,0-24 13 16,9-7-21-16,43 0 23 16,13-33 3-16,9-13 1 15,-1-5-9-15,-14-2 9 16,-13-4 0-16,-18-2-4 15,-22-5 10-15,-6-6-9 16,-6-8 3-16,-47 4-9 16,-20 6 0-16,-7 9 4 0,0 13 3 15,15 15-7-15,10 13 12 16,30 8-3-16,19 4 0 16,6 6 2-16,0 0-13 15,25 0-7-15,42 0 18 16,19 0-9-16,19 0 15 15,-4-11-6-15,-2-1 0 16,-19 1 0-16,-16 2 5 16,-9-1-5-16,-15 3 0 15,-15-2 1-15,-4 4 14 16,-8 3-12-16,-13-1-3 16,6 3 8-16,-6 0-9 15,0 0 1-15,0 0 0 0,0 0-2 16,0 0-13-1,0 0 15-15,-25 0-2 0,-2 0 11 16,-13 3-12-16,0 10 3 16,6 0 0-16,3 3-2 15,-3 4 11-15,13 0-12 16,9 3 3-16,5 2 0 16,7 1-11-16,7-3 11 15,33-6-10-15,12-8 9 16,9-9 2-16,-9 0 6 15,-5-13-5-15,-7-13 3 16,-16-5 19-16,-2 1-11 16,-22-4 14-16,0 4 8 15,0 2-35-15,0 5 22 0,-7 10-18 16,-8 8-3-16,15 5-2 16,0 0-1-16,0 2 2 15,0 24-3-15,0 7 13 16,0 3-8-16,0-3-2 15,28 0 0-15,-1-7-6 16,4-8 6-16,3-5 0 16,6-11-9-16,0-2 20 15,0 0-9-15,6-12-2 16,-18-14 4-16,-4-3-1 16,-8-4 0-16,-16 1-3 15,0 0 4-15,0 2 3 16,0 7 0-16,-16 11-7 0,10 3 3 15,6 9-5 1,0 0 2-16,0 0-8 0,0 29 4 16,0 9 8-16,15 3-5 15,-2 0 1-15,5-1 0 16,-3-1-1-16,4-6 1 16,-13-4 0-16,0-9-3 15,10-5 5-15,-10-5-6 16,0-5 4-16,-6-5 0 15,0 0-11-15,0 0 8 16,0 0-19-16,-6 0 18 16,-16 0-16-16,10 0 20 0,0-5 0 15,12-1 1-15,0 5-7 16,0-4 6-16,0-6 0 16,18-4-8-16,28-5 14 15,0-6-6-15,16-8 0 16,-16-1 4-16,-6-9-6 15,-6-2 10-15,-10-5-5 16,4-5 25-16,-16-3-15 16,-6-2 18-16,4 0-13 15,-10 10-6-15,0 7 19 16,0 16-19-16,0 10 9 16,-16 11 2-16,10 7-19 15,0 0 6-15,0 18-10 0,-16 28-5 16,10 20-3-1,6 11 11-15,6-1-3 0,0-2 0 16,12-7-7-16,22-9 6 16,6-9-47-16,0-10-40 15,6-11-8-15,6-13-104 16,-6-10-133-16,-12-5-341 16</inkml:trace>
  <inkml:trace contextRef="#ctx0" brushRef="#br0" timeOffset="2245">8009 836 474 0,'0'0'340'0,"0"0"-203"0,0 0 19 15,0 0-59-15,0 0-84 16,0 0 3-16,218-64-16 16,-98 51-11-16,12-1-172 15,0-11-256-15</inkml:trace>
  <inkml:trace contextRef="#ctx0" brushRef="#br0" timeOffset="2502">8783 0 840 0,'0'0'203'16,"0"0"-85"-16,0 0 27 0,0 0-15 15,0 0-78-15,0 0-13 16,-120 0-32-16,160 64 9 16,28 18 41-16,24 17-26 15,0 12-9-15,-12 6 5 16,-21-3-21-16,-38-6 3 16,-21-8-9-16,-12-10-31 15,-62-9-47-15,-24-5-135 16,-10-9-227-16</inkml:trace>
  <inkml:trace contextRef="#ctx0" brushRef="#br0" timeOffset="5795">3338 2837 818 0,'0'0'114'0,"0"0"-19"16,0 0 36-16,0 0-33 16,0 0-53-16,0 0-16 0,-34-36-29 15,80 38 0-15,9 21 7 16,10 3 5-16,8 5-7 15,-14 4-5-15,-13 1 0 16,-12-3-5-16,-19-2 6 16,-15-3-1-16,0-2 0 15,0-9-9-15,-34-6-4 16,0-9-27-16,7-2 11 16,15 0 25-16,12-15 4 15,0-11-4-15,0-10 1 16,39-3-1-16,14-11 2 15,14 2 2-15,-8 4 0 16,-13 3 5-16,-19 8-5 16,-14 4 0-16,2 7 26 15,-15 5-19-15,0 1 33 0,0 5-11 16,0 6-15-16,0 3 23 16,0 0-31-16,-9 2 4 15,3 0-10-15,0 0-4 16,6 25 4-16,-7 13 0 15,7 5 5-15,0 4-13 16,13-4 15-16,33-2-7 16,15-8 0-16,-2-5 5 15,8-12-16-15,4-14 11 16,-3-2 0-16,-1-7-4 16,-15-29 9-16,-5-10-5 15,-7-10 13-15,-16-18-4 0,-15-14 27 16,-3-1 14-16,-6 0-20 15,0 12 21-15,-27 18-29 16,-7 21 7-16,16 15 1 16,5 15-25-16,-2 8 13 15,9 0-18-15,0 41 2 16,-7 20-18-16,4 19 24 16,9 4-8-16,0 3 0 15,22-3 9-15,18-10-21 16,0-12 12-16,6-14-57 15,-6-12 1-15,0-10-68 16,-16-14-63-16,4-12-95 16,-16 0-91-16</inkml:trace>
  <inkml:trace contextRef="#ctx0" brushRef="#br0" timeOffset="6801">4333 2691 160 0,'0'0'423'0,"0"0"-270"15,0 0-33-15,0 0-45 16,0 0-36-16,0 0-35 16,139-21 31-16,-60 19-18 15,7 2-1-15,1-2 24 16,-23-1-32-16,-18-2 25 16,-24-1 16-16,-10-1-14 0,-12 2 50 15,0 3-24 1,0-4-14-16,0 3 8 0,0 1-49 15,0 2 12-15,0 0-18 16,0 0 7-16,0 5-16 16,0 26 9-16,0 4 0 15,6 7 5-15,22-1-4 16,12-6-1-16,0-2 0 16,0-4 16-16,0-12-18 15,12-4 2 1,-6-10 0-16,0-3 2 0,-6 0 10 15,0-3-12-15,-12-20 5 16,-16-2 4-16,-6-9 4 16,-6-1-5-16,0-4 6 15,0 4 24-15,-6 7-33 0,-6 7 1 16,-4 11 4-16,10 7 2 16,6 3-10-16,0 0-2 15,0 8-4-15,0 25-10 16,0 8 19-16,0 3-5 15,0-2 0-15,0 0 12 16,0-9-17-16,6-7 5 16,22-5 0-16,-4-9-11 15,26-8 9-15,-4-4 2 16,0-2 1-16,0-26 13 16,-6-5-6-16,-6-8-8 15,-4 3 0-15,-8-3-1 0,3 3 8 16,-10 4-7-1,-9 11 0-15,0 8 12 0,0 10-19 16,-6 5 7-16,16 0-7 16,2 7-3-16,1 21 2 15,2 6 8-15,-2 9 0 16,-10-4 2-16,-3-4-5 16,-6-6 3-16,12-12 0 15,-6-6-7-15,-6-9 9 16,7-2-2-16,8 0 0 15,9 0 2-15,10-18-2 16,0-12 0-16,6-4 3 16,-6 3-1-16,-10 6 8 0,-2 7-10 15,-16 7 0-15,0 7 9 16,-6 4-18-16,0 0 9 16,6 0-6-16,1 0-5 15,8 21 5-15,-9 2 6 16,0-1 0-16,0-2 5 15,0-1-8-15,7-9 3 16,-4-2 0-16,-3-6-10 16,13-2 12-16,2 0-2 15,13-20 6-15,12-6 7 16,-15 1-17-16,3 2 4 16,-1 4 0-16,-5 5 0 0,-10 5 5 15,1 8-5 1,2 1 0-16,7 0-5 0,-10 1-4 15,16 22 8-15,-9 6-82 16,3 4-73-16,5 2-174 16,-14-1-250-16</inkml:trace>
  <inkml:trace contextRef="#ctx0" brushRef="#br0" timeOffset="8173">8037 2154 238 0,'0'0'531'0,"0"0"-378"16,0 0-15-16,-40-135-40 15,30 127 35-15,4 8-50 16,0 0-52-16,6 19-26 16,0 28 20-16,-6 22-23 15,6 14 34-15,-6 8-33 0,6 6 33 16,0 4-31-16,0-2-3 15,0-7 9-15,0-18-3 16,18-13-8-16,4-20 0 16,-4-13 7-16,4-15-20 15,-16-8 6-15,-6-5-30 16,18-2 31-16,-12-32-14 16,-6-15 14-16,0-6-3 15,-12-4-11-15,-46 0 10 16,-22 3 6-16,-12 5-11 15,12 10 8-15,6 8-5 16,22 15 12-16,24 5 0 16,10 8 15-16,18 5-15 0,0 0 0 15,0 0-1 1,24 0-11-16,44 5 18 0,24 8-6 16,34-8 7-16,0-4 6 15,-12-1-12-15,-16 0-1 16,-30 0 0-16,-28 0 10 15,-16 0-1-15,-18 0 0 16,-6 0 22-16,0 0-29 16,0 0 18-16,6 0-20 15,10 9 0-15,-4 20-15 16,16 8 15-16,12 9 0 16,-10 3 2-16,20 3 12 0,-13-2-16 15,12-4 2-15,-19-5 0 16,-2-10-6-16,-9-8 6 15,-19-10 0-15,0-8 0 16,0-5-25-16,-19 0 24 16,-27 0-1-16,-22-16-27 15,10-7 11-15,18-5-10 16,12-2 28-16,22-3 0 16,6-7 8-16,28-5-11 15,36-6 3-15,16 0 0 16,6 0-6-16,-18 5 12 15,-3 6-6-15,-26 13 7 16,-11 12 0-16,-16 5 16 0,-5 5-10 16,-7 2-10-1,0 3 2-15,0 0-5 0,0 0-2 16,9 5 0-16,3 21-4 16,-6 3-5-16,0 8 11 15,1 4 0-15,2 0 0 16,3-5 4-16,6-3-4 15,4-8 0-15,3-6 13 16,2-10-13-16,7-9 0 16,6 0 0-16,0 0 16 15,6-18-13-15,-6-12-3 16,-15-3 0-16,-4-8 15 16,-9 0-7-16,-5 0 2 15,-7 4-5-15,0 13 30 0,0 6-29 16,0 10 1-1,-7 8-7-15,1 0 9 0,6 10-13 16,0 19 4-16,0 9 0 16,0 3-6-16,19-3 10 15,15 0-4-15,-1-4 0 16,7-8 3-16,6-9-16 16,-6-9 11-16,0-8 2 15,-6 0 1-15,-3-11 8 16,9-19-9-16,-13-9 0 15,1-9 12-15,-22-3-13 16,0-3 1-16,-6 6 0 16,0 4 10-16,0 16-2 0,-12 10-3 15,-3 11-5-15,2 7-2 16,-8 0 2-16,9 28-13 16,-1 15 13-16,13 8 4 15,0 3 7-15,0 0-11 16,19-9 0-16,21-4-2 15,0-7-8-15,0-9-42 16,6-10-97-16,0-10-150 16,9-5-460-16</inkml:trace>
  <inkml:trace contextRef="#ctx0" brushRef="#br0" timeOffset="8518">10434 2091 750 0,'0'0'174'15,"0"0"-55"-15,0 0 34 16,0 0-69-16,0 0-52 16,0 0-29-16,0-16-3 15,0 44 0-15,0 1 2 16,0-4 11-16,6-5-8 15,6-7-5-15,-3-6 0 16,-3-4-13-16,13-3 28 16,9 0-15-16,-10 0 12 15,-3-8-2-15,-2-10 7 0,-13 1-2 16,0-3 2-16,0 4 8 16,0 5-25-16,0 7-12 15,-22 4 4-15,-2 0-119 16,2 17-70-16,-3 20-143 15</inkml:trace>
  <inkml:trace contextRef="#ctx0" brushRef="#br0" timeOffset="8724">10612 2741 642 0,'0'0'136'0,"0"0"18"0,0 0 9 16,0 0-19-16,0 0-41 16,-98 162-90-16,30-119 8 15,-30 9-21-15,-41 4-39 16,-33-3-288-16</inkml:trace>
  <inkml:trace contextRef="#ctx0" brushRef="#br0" timeOffset="-3619">191 1088 694 0,'0'0'288'0,"0"0"-147"16,0 0 17-16,0 0-23 16,0 0-59-16,0 0-6 0,0 0-19 15,-7-51-30 1,7 51 23-16,0 0-28 0,0 0-6 16,0 0-5-16,0 0-2 15,0 11-3-15,0 17 0 16,0 7 4-16,0 4 0 15,0 5-4-15,0 2 0 16,0 2-1-16,0 1 6 16,0-9-5-16,19-6 0 15,8-11-7-15,1-13-1 16,6-10 2-16,3 0 6 16,3-10-3-16,21-34 11 15,-2-11-8-15,2-18 0 16,-15 2 11-16,-21-1-6 15,-19 6-3-15,-6 4-1 0,0 11 23 16,0 8-22-16,-12 12 13 16,-1 11 10-16,7 12-21 15,-9 8 20-15,15 0-24 16,0 0 0-16,0 8-1 16,-6 33-11-16,6 20 12 15,-6 21 0-15,-7 13 9 16,7 12-9-16,-3 12 0 15,-10 18 0-15,1 15 1 16,-10 10-1-16,1-7 0 16,2-9-17-16,-3-31-21 15,22-33 19-15,6-26 3 0,0-25 4 16,19-13-9-16,15-13-9 16,5-5 18-16,1 0 8 15,13-16 8-15,-1-23-5 16,-3-16 1-16,-12-14 0 15,-9-10 8-15,-16-13 2 16,-12-13-10-16,0-1 2 16,-19 8 4-16,-27 13-2 15,-15 16-4-15,9 18 0 16,-1 16-6-16,20 12 9 16,8 9-6-16,10 9 0 15,9 5-70-15,6 0-78 16,0 0-168-16,0 0-198 0</inkml:trace>
  <inkml:trace contextRef="#ctx0" brushRef="#br0" timeOffset="-3134">80 422 535 0,'0'0'166'0,"0"0"-24"16,0 0-5-16,0 0-55 15,0 0-21-15,0 0-54 16,0-8-7-16,0 42-3 16,0 8 3-16,0 2 11 15,0-3 0-15,0-10-7 16,0-8 4-16,18-10 5 16,1-8-9-16,-4-5 28 15,4 0 17-15,-13 0 48 0,9-16-4 16,-9-9-56-16,-6-1 6 15,0-2-7-15,-6 3-34 16,-22-2 12-16,-12 11-14 16,16 2 0-16,-4 6-8 15,7 8 0-15,2 0-28 16,7 31-59-16,12 15-101 16,0 5-80-16,52 3-488 15</inkml:trace>
  <inkml:trace contextRef="#ctx0" brushRef="#br0" timeOffset="-2779">1285 504 670 0,'0'0'319'0,"0"0"-188"16,0 0 19-16,0 0-24 16,0 0-28-16,0 0-55 15,-34-105-9-15,28 105-20 16,6 10-6-16,-13 29-4 16,-8 17-2-16,2 18 9 15,4 15 18-15,3 8-25 16,-1 8 7-16,13 2-8 0,0-4 5 15,0-6-1 1,0-8-7-16,0-10 0 0,25-12-4 16,-10-15 3-16,4-18-15 15,2-11-42-15,-8-7-81 16,5-11-104-16,4-5-79 16,11 0-209-16</inkml:trace>
  <inkml:trace contextRef="#ctx0" brushRef="#br0" timeOffset="-2359">1469 1370 561 0,'0'0'113'16,"0"0"-32"-16,0 0 44 0,0 0-23 15,0 0-25 1,86-153 11-16,-64 119-39 0,11 1 10 16,-2-2 20-16,-3-4-54 15,-1 0 25-15,-8 4-7 16,-13 1-28-16,6 6 21 15,-12 8-21-15,0 8-9 16,0 6 7-16,-12 6-13 16,6 0-8-16,-13 0 7 15,-2 15 2-15,2 16-4 16,-2 10 3-16,15 5 0 16,6-2-2-16,0 2 4 15,12-3-2-15,28 0 0 16,-6 1-13-16,0-3 7 0,-1-6-2 15,-14-1-2-15,-7-6 5 16,-6-8-4-16,-6-2 9 16,0-5 0-16,-18-6-24 15,-22-4 24-15,-18-3 0 16,-4 0 2-16,4 0 4 16,12-8-1-16,18-7-8 15,16-5 3-15,12-6-57 16,0-10-53-16,64-1-73 15,16 0-283-15</inkml:trace>
  <inkml:trace contextRef="#ctx0" brushRef="#br0" timeOffset="-1721">2025 1252 553 0,'0'0'218'0,"0"0"-60"15,0 0 7-15,0 0-57 16,114-181-45-16,-68 120-15 16,-6-6-10-16,-6-2 14 15,-16 0-29-15,-2 3 5 16,-16 9 20-16,0 9-39 16,-16 10 24-16,-2 15-18 15,2 9-9-15,-2 12 5 16,12 2-11-16,-16 13-10 0,-2 36 3 15,-4 20 14-15,10 17-5 16,2 6-2 0,10 3 7-16,6 0-3 0,0-12-4 15,12-8 0-15,28-16-6 16,0-20 6-16,6-14 0 16,4-18 0-16,-14-7 2 15,14 0-1-15,2-23 1 16,-12-10-2-16,-6-5 9 15,-16 2 0-15,-12 3-8 16,-6 2 3-16,0 8 3 16,0 11 2-16,0 4-9 0,0 5 0 15,0 3-10-15,0 0 2 16,0 15 8-16,0 16 0 16,0 2 7-16,0 1-11 15,6-6 4-15,28-3 0 16,-6-7-5-16,12-8 5 15,-9-5 0-15,2-5 0 16,7 0 6-16,-27-2 3 16,8-24-8-16,-21-7-1 15,0-10 20-15,0-3-15 16,-6-3 3-16,-40 6-8 16,-9 10 5-16,8 9-10 15,7 16 5-15,16 8-12 0,9 0 10 16,8 14-85-16,7 16-55 15,0 6-108-15,7-3-171 16</inkml:trace>
  <inkml:trace contextRef="#ctx0" brushRef="#br0" timeOffset="4925">1192 2366 650 0,'0'0'246'15,"0"0"-75"-15,0 0-50 0,0 0-25 16,0 0 29-16,0 0-72 15,0 0-27-15,-33-51-16 16,33 56 4-16,0 26-11 16,0 12-2-16,0 11 2 15,0 7 16-15,6 11-15 16,21 2-4-16,13-3 1 16,0-4 15-16,13-14-17 15,20-9 1-15,-2-13 0 16,9-11 10-16,0-15-10 15,0-5 0-15,-22 0 7 16,-6-1 2-16,-18-13-1 0,-18-4-8 16,-16 0 3-16,0-5 6 15,0-5-4-15,-40 3-5 16,0-1 0-16,-6 5 10 16,-1 4-14-16,14 3 4 15,5 8 0-15,16 0-8 16,6 3 8-16,6 3 0 15,0 0-3-15,0 0 1 16,24 15-3-16,22 12 5 16,16 0 0-16,2 4-2 15,-2 0 6-15,-10-3-4 16,0-2 0-16,-18-6 5 16,-6 1-5-16,-16-4 0 15,-6 1 0-15,-6 0-13 0,-6 0 15 16,-46 0-2-16,-16-3 0 15,4-2-35-15,-4 0-51 16,34-3-80-16,16 0-153 16,18-2-209-16</inkml:trace>
  <inkml:trace contextRef="#ctx0" brushRef="#br0" timeOffset="19878">2769 1086 421 0,'0'0'93'16,"0"0"-4"-16,0 0-4 15,0 0-19-15,0 0-17 0,0 0-26 16,6-10 26 0,-6 10-17-16,0 0 0 0,0 0 12 15,0 0-29-15,0 0 17 16,0 0-5-16,0 0-14 16,0 0 21-16,0 0-19 15,6 0-8-15,-6 0 10 16,0 0-13-16,13 0-3 15,-4 0 0-15,-3 16 6 16,6 1 8-16,1 1-14 16,2 0-1-16,3-3 10 15,-5-4-3-15,-4-1-7 16,3-8 2-16,-12 1 6 0,0-3-5 16,0 0-3-1,0 0-66-15,0-10-143 0,-6-12-169 16</inkml:trace>
  <inkml:trace contextRef="#ctx0" brushRef="#br0" timeOffset="21162">2873 1111 204 0,'0'0'160'0,"0"0"-66"0,0 0-21 16,0 0 41-16,0 0-12 16,0 0-43-16,22-19 8 15,-16 15-20-15,-6 4-4 16,0 0 4-16,0 0-35 16,0 0 10-16,0 0-22 15,0 0 9-15,6 0-9 16,-6 16 0-16,6 10 0 15,7 4-3-15,2 5 9 16,4-1-6-16,-4 2 0 0,3-5 5 16,10-3-1-1,-3-8-4-15,-4-7 0 0,-2-8 5 16,8-5 3-16,-2 0-5 16,9-5 39-16,-1-17-4 15,-5-5 15-15,-3 2-12 16,-10-1-8-16,-3 3 15 15,-6 6-28-15,-6 1 16 16,0 9-8-16,0-1-23 16,0 5 21-16,0 3-26 15,0 0 0-15,0 0-4 16,0 0-10-16,0 0 11 16,0 0 2-16,0 12 1 15,7 7 1-15,8-1-1 0,3 0 0 16,1-3-14-16,8 0 10 15,13-4 4-15,7-4 0 16,5-7 1-16,3 0-12 16,-3 0 12-16,-6-13-1 15,-6-10 5-15,-15 1 3 16,-4-9-8-16,-14 1 30 16,-7-4-18-16,0 4 29 15,0 1-29-15,-19 8-4 16,-2 4 3-16,2 6-3 15,-2 4-16-15,15-1-27 0,6 5-181 16,0-2-282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05T12:30:54.027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770 2598 5 0,'0'0'753'0,"0"0"-558"16,0 0-27-16,0 0-7 16,0 0-41-16,0 0-39 15,0 0-11-15,-13-57-28 0,13 57 1 16,0 0-5-16,0 0-26 16,0 0 5-16,0 0-13 15,0 6 2-15,0 17-12 16,0 10 1-16,0 10 5 15,0 10 6-15,0 4 3 16,0 0-9-16,13-2 0 16,-7-4 3-16,12-5 1 15,-9-7-4-15,-2-8-5 16,-1-8 5-16,-6-5-52 16,6-6-31-16,-6-1-94 15,0-1-164-15,6 0-310 16</inkml:trace>
  <inkml:trace contextRef="#ctx0" brushRef="#br0" timeOffset="1">1218 2868 721 0,'0'0'152'0,"0"0"-12"16,0 0-27-1,0 0-39-15,0 0-39 0,0 0-32 16,-6 0 7-16,6 0-10 16,0 0 0-16,0 0-3 15,22 0-3-15,18 0 6 16,6 0 11-16,12 3-11 15,10-3 15-15,-4 0-11 16,-2 0 0-16,-16 0 5 16,-6 0-4-16,-9-5-3 15,-16-2 15-15,-3-2-7 16,-12-3 34-16,0 1 2 16,0-1-19-16,0-4 14 15,0 1-21-15,-18 2-6 16,-4 3 8-16,-2-3-18 0,-4 6 4 15,7 2-1-15,8-1-3 16,7 4 6-16,0 2-9 16,6 0-1-16,0 0 0 15,0 0-4-15,0 0 3 16,0 0-6-16,12 0 2 16,10 8 3-16,8 4 2 15,4 3 0-15,6 1 0 16,-6-1 3-16,0 1-3 15,-10-4 0-15,-2 4 3 16,-16-1-8-16,-6 3 5 16,0 1 0-16,0 1-4 15,-34 0-20-15,-12 0-74 0,12 0-117 16,10-2-213-16</inkml:trace>
  <inkml:trace contextRef="#ctx0" brushRef="#br0" timeOffset="2">4593 2547 567 0,'0'0'147'0,"0"0"-53"16,0 0 51-16,0 0-43 16,0 0-42-16,0 0-15 15,0 2-41-15,24-2 14 16,22 0 13-16,10 0-19 16,-4 0 31-16,6 0-5 15,-2-2 3-15,-10-4 11 16,-15 1-32-16,-4 3 9 15,-14 2-12-15,-13 0-16 16,0 0 8-16,0 0-9 16,0 0-5-16,0 0 0 15,0 15-4-15,-13 13 9 0,-14 3 0 16,-13 2 2 0,-6-2 2-16,-7 2-3 0,1-2-1 15,0-8 9-15,12-6-6 16,18-4 2-16,10-10-5 15,12-3 9-15,0 0-9 16,0 0 0-16,0 0 0 16,18 0-2-16,4 0 15 15,18 0-13-15,0 0 1 16,6 0 6-16,-6 0-12 16,6 0 5-16,0 12 0 15,0 4-1-15,0 7-5 16,-6 0 6-16,-6 0 0 15,-9 1-3-15,-10 1 0 0,-15-5-3 16,0-2 0-16,0-3 5 16,-40 1-21-16,-28-4 22 15,-11-1-7-15,-7-4 14 16,15-5-9-16,3-2 2 16,22 0-13-16,6 0 6 15,28 0-63-15,12 0-71 16,0-12-40-16,74-24-440 15</inkml:trace>
  <inkml:trace contextRef="#ctx0" brushRef="#br0" timeOffset="3">2617 2521 708 0,'0'0'224'16,"0"0"-96"-16,0 0 0 15,0 0-16-15,0 0-74 16,0 0-11-16,-13-19-27 16,32 19 0-16,21 0-2 15,6 6 5-15,-6 13-3 16,0 6 0-16,-6 5 6 15,-13 6-14-15,-9 7 8 16,-12 6 0-16,0 4 3 16,-46 6 1-16,-15-5 0 15,2-11-3-15,13-12 3 16,6-16 1-16,13-4-5 0,14-6 0 16,7-3 2-16,0-2 0 15,6 0 5-15,0 0-6 16,0 0 5-16,0 0-7 15,0 0 1-15,0 0-7 16,34 0 4-16,3 0 3 16,18 0 4-16,-3 0-4 15,7 0 4-15,8 0-9 16,13-10-95-16,12-2-148 16,-12-4-164-16</inkml:trace>
  <inkml:trace contextRef="#ctx0" brushRef="#br0" timeOffset="4">3234 2786 701 0,'0'0'146'0,"0"0"-21"15,0 0-8-15,0 0-56 16,0 0-59-16,0 0-2 16,0 0 11-16,166 0-11 0,-73 0 12 15,-1-10-4-15,-12-3 8 16,-16 3 15 0,-8 4-18-16,-26 0 21 0,-8 3 9 15,-10 1-13-15,-12 2 6 16,0-3-17-16,0 3-2 15,0-5 18-15,0-3-23 16,-12-5-10-16,-16 1-2 16,-3 0-2-16,-9 1 2 15,13 0 4-15,-1 4-4 16,4 2 6-16,8 0-2 16,4 0-4-16,6 2 0 15,6 0 7-15,0 1-9 0,0 2 2 16,0 0-8-1,0 0 4-15,18 0-5 0,16 0 9 16,0 0 0-16,6 8 9 16,0 4-9-16,0 6 0 15,0 3 0-15,0 2-4 16,-10-3 5-16,-14 0-1 16,-4-2 0-16,-12 0-10 15,0 0 10-15,-19 0-28 16,-27 2-82-16,-9-2-59 15,3-2-132-15</inkml:trace>
  <inkml:trace contextRef="#ctx0" brushRef="#br0" timeOffset="5">5579 2707 637 0,'0'0'249'15,"0"0"-193"-15,0 0 41 16,0 0 1-16,0 0-25 16,0 0-31-16,-40-2-34 15,40 2-1-15,6 0-5 16,34 0 3-16,13 0 16 0,14 0-9 15,19 0-4-15,7 0 6 16,-7 0-7-16,0 0 0 16,-13 0 5-16,-14-10-8 15,-19-1 39-15,-13 4-10 16,-27-1-2-16,0 3 12 16,0-3-17-16,0-4 0 15,-21-4-26-15,-19-2 5 16,-6 1-5-16,0 4 5 15,6 3-5-15,15 1 11 16,4 5-6-16,15 1-2 16,6 1-3-16,0 2-2 15,0 0-3-15,0 0 1 0,0 0 1 16,33 9-6-16,13 15 14 16,1-1-5-16,5 2 0 15,-6-2 5-15,0 4-6 16,-12-3 1-16,-7-1 0 15,-2-2-2-15,-16-6 4 16,-3-2-3-16,-6 0 1 16,0-1-13-16,-46 1-7 15,-9 0-70-15,-3 2-105 16,5-1-96-16,13-2-659 16</inkml:trace>
  <inkml:trace contextRef="#ctx0" brushRef="#br0" timeOffset="6">6698 2441 883 0,'0'0'197'15,"0"0"-57"-15,0 0 2 16,0 0-51-16,0 0-45 0,0 0 12 16,0-48-39-1,0 48-18-15,0 0-1 16,0 11-13-16,0 19 8 0,-6 11-1 16,0 5 12-16,6 3-4 15,0-3-2-15,0-1 0 16,18-7-3-16,10-7 3 15,6-8-1-15,-10-10-1 16,4-5-3-16,-1-8 5 16,-2 0 0-16,3 0 1 15,-16-5 8-15,3-13-8 16,4-8 9-16,-13-4 4 16,-6-1-11-16,0 6 16 0,0 4-13 15,0 11-4 1,0 5 16-16,0 5-14 0,0 0-4 15,0 0 0-15,0 2-19 16,0 26 12-16,-6 11 5 16,0 2 4-16,6-1-6 15,0-1 10-15,0-6-6 16,0-2 0-16,0-3-5 16,0-8-4-16,6-2-111 15,0-7-154-15,15-6-247 16</inkml:trace>
  <inkml:trace contextRef="#ctx0" brushRef="#br0" timeOffset="7">9513 2441 726 0,'0'0'219'0,"0"0"-92"16,0 0 20-16,0 0-39 0,0 0-29 15,0 0-37 1,-40-30-17-16,40 30 15 0,-6 0-39 16,6 0 19-16,0 0-7 15,0 0-5-15,0 2 2 16,0 1-10-16,0-3 2 15,0 8-5-15,-6 0-1 16,0 4 4-16,6 7 0 16,-7-3 7-16,7 3-9 15,0-1 2-15,0 0 0 16,0 0-6-16,0 0 11 16,13-1-5-16,8 4 0 15,10-1 5-15,-3 3-3 0,5 0-2 16,-8-2 0-1,-3-3-2-15,-4-3 9 0,-3 0-7 16,-8-2 0-16,-1-3 4 16,-6-2-7-16,0-1 3 15,0 1 0-15,-40 0 1 16,-13-1 6-16,-8-1-7 16,3-3 0-16,-1-3-6 15,19 0-20-15,6 0-94 16,22 0-131-16,12-16-142 15</inkml:trace>
  <inkml:trace contextRef="#ctx0" brushRef="#br0" timeOffset="8">9535 2350 63 0,'0'0'909'0,"0"0"-717"0,0 0-2 16,0 0-54-16,0 0-95 15,0 0-28-15,159-64-13 16,-106 64 6-16,-1 0-13 16,-6 21-10-16,-6 16-123 15,-6 9-215-15,-22 14-639 16</inkml:trace>
  <inkml:trace contextRef="#ctx0" brushRef="#br0" timeOffset="9">9805 3229 501 0,'0'0'494'0,"0"0"-363"0,0 0 56 16,0 0-59-16,0 0-48 15,0 0-19-15,-6-69-42 16,6 69 0-16,0 0-19 15,0 0 4-15,0 14-11 16,-6 23 4-16,0 11 3 16,6 11 11-16,-7 1 0 15,7 1-10-15,0-1-1 16,0-3 6-16,0-3-7 16,0-6 1-16,0-2 0 15,0-10 2-15,0-5 4 0,0-11-6 16,0-10 0-1,0-7 4-15,0-3-3 0,0 0-1 16,0 0 2-16,0 0 16 16,-9-15-16-16,-9-11 6 15,-10 0-8-15,-3 1 8 16,4 2-11-16,-1 5 3 16,3 5 0-16,4 6-5 15,9 7 0-15,6 0 5 16,6 0-1-16,0 0-16 15,0 2 15-15,12 21-10 16,15 5 12-16,7-5-2 0,-3-2 7 16,15-9-5-1,0-4 0-15,10-8 6 0,-4 0 4 16,0 0-10-16,0-5 1 16,-12-13 5-16,-6 0 0 15,-6 0-1-15,-16-2-4 16,-12 2 3-16,0-2-8 15,0 2-55-15,0 13-112 16,-6 5-237-16</inkml:trace>
  <inkml:trace contextRef="#ctx0" brushRef="#br0" timeOffset="10">9747 4520 511 0,'0'0'286'16,"0"0"-123"-16,0 0 5 0,0 0-6 15,0 0-62-15,0 0-23 16,6-75-6-16,-6 75-44 16,0 0 12-16,0 0-12 15,0 0-20-15,0 0 1 16,0 0-8-16,0 0-4 15,0 13 2-15,-6 17-17 16,-16 14 19-16,4 10 2 16,12 0 4-16,6-1-5 15,0-3-1-15,0-3 0 16,0-11 0-16,18-5 4 16,16-11-4-16,0-10 2 15,6-2 5-15,-7-8-1 16,-8 0-4-16,-4 0 0 15,-8 0 11-15,-13-8-9 0,6-7 6 16,-6-6 9-16,0-1-14 16,-12 0-2-16,-35 3-3 15,14 3-1-15,-1 9-9 16,6 4 5-16,4 3-15 16,2 0-67-16,-2 18-166 15,2 2-290-15</inkml:trace>
  <inkml:trace contextRef="#ctx0" brushRef="#br0" timeOffset="11">9089 4698 725 0,'0'0'192'15,"0"0"-56"-15,0 0 20 16,0 0-18-16,0 0-63 16,0 0-28-16,-46 0-1 15,0 0-25-15,-19 0-8 16,-27 2 4-16,-9 9-16 0,-4-2 17 15,-2 5 1-15,2-5-14 16,-3 2 16-16,4-3-14 16,12-2-5-16,12-4 11 15,18 0-3-15,29-2-9 16,14 0-1-16,19 0 9 16,0 0-21-16,0 0 12 15,0 0 0-15,0 0-6 16,0 0 2-16,0 0 4 15,12 0 0-15,4 0 2 16,-10 0-6-16,6 0 4 16,-12 0-21-16,6 0-12 0,1 0-60 15,8 0-36-15,-3 0-101 16,1 0-132-16,8 0-307 16</inkml:trace>
  <inkml:trace contextRef="#ctx0" brushRef="#br0" timeOffset="12">8090 4586 423 0,'0'0'309'0,"0"0"-153"16,0 0 8-16,0 0-5 16,0 0-66-16,0 0-57 15,0-20 6-15,0 20-29 16,-12 0-10-16,-28 12-3 15,0 11 8-15,-15 5 15 0,2 3-20 16,7 0 5-16,0-2 8 16,6 0-7-16,-6-1-4 15,6-5-5-15,13-7 3 16,8-6 7-16,13-5-8 16,6-5 1-16,0 0 1 15,0 5-3-15,12 0-1 16,22 5 1-16,18 3 2 15,22 0 7-15,0 2-10 16,12 1-8-16,-15 2-91 0,-10 2-231 16,-15 3-535-1</inkml:trace>
  <inkml:trace contextRef="#ctx0" brushRef="#br0" timeOffset="13">6772 4649 687 0,'0'0'196'15,"0"0"-78"-15,0 0 13 16,0 0-12-16,0 0-57 15,0 0-39-15,-6-7-9 16,46 7-4-16,-10 0 10 16,19 0 1-16,-2 0-7 0,-8-5 29 15,-14 2-19-15,-3 3-2 16,-16 0 11-16,0 0-26 16,-6 0 10-16,0 0-7 15,0 0-10-15,0 0 1 16,0 18-1-16,0 16 0 15,-6 3 15-15,6 5-14 16,-6-4 8-16,6 0-9 16,0-2 9-16,0-5-8 15,0-8-1-15,0-3 0 16,0-5-2-16,0-2-15 16,0-3-59-16,6-2-119 15,0-3-212-15,-6-5-267 16</inkml:trace>
  <inkml:trace contextRef="#ctx0" brushRef="#br0" timeOffset="14">6836 4890 532 0,'0'0'236'0,"0"0"-95"15,0 0-44-15,0 0-52 16,0 0-27-16,0 0-3 15,234-59-15-15,-148 41-11 16,0 0-251-16</inkml:trace>
  <inkml:trace contextRef="#ctx0" brushRef="#br0" timeOffset="15">6978 3492 573 0,'0'0'386'0,"0"0"-225"15,0 0 41-15,0 0-62 16,0 0-79-16,0 0-15 15,-7-11-22-15,7 11-23 16,0 6-2-16,0 22 6 16,0 13-5-16,0 10 21 0,0 8-20 15,0 7 8-15,0 1-4 16,0 2 3-16,7-8-4 16,-7-13-4-1,6-11 0-15,0-17 2 0,0-12 2 16,-6-6-4-16,6-2 2 15,-6 0 5-15,0 0 9 16,0 0-6-16,0-2 21 16,0-21 14-16,0-19-34 15,0-11 5-15,0-11-12 16,-12-5 1-16,0 3-4 16,-4 12-1-16,-2 11 0 15,6 9 2-15,-4 11 2 16,10 11-4-16,0 4 0 0,6 8 8 15,-6 0-17-15,6 0 8 16,0 0-3-16,-6 0 2 16,6 0-17-16,-7 0 12 15,-8 0-12-15,-10 15 19 16,-2 8-7-16,-7 2 7 16,16 1 0-16,2-3-5 15,4-8 10-15,12-7-6 16,0-3 1-16,0-5 0 15,0 0-12-15,0 0 15 16,0 0-3-16,0-2 0 16,21-19 10-16,10-12-8 15,15-3-2-15,-12 1 6 0,6-4-5 16,-12 6-1-16,-10 10 0 16,-3 5 0-16,-8 10 7 15,-7 8-10-15,0 0 3 16,12 0-29-16,0 15 21 15,22 17-1-15,0 0 9 16,6 2-2-16,6-3-3 16,6-1-114-16,-6-2-204 15,-12-5-937-15</inkml:trace>
  <inkml:trace contextRef="#ctx0" brushRef="#br0" timeOffset="16">7832 2605 369 0,'0'0'170'0,"0"0"-54"0,0 0 55 16,0 0-57-1,0 0-45-15,0 0 16 0,-46-15-37 16,46 15-9-16,0 0-7 16,0 0-26-16,0 0 25 15,0 0-20-15,0-3-10 16,18-2 12-16,16 0-5 16,18 0-8-16,28-1 2 15,12-1 8-15,28 0-10 16,12-2 0-16,1 0 0 15,-7-1 4-15,-19-1 0 16,-21 6-4-16,-34-1 6 16,-24 5 4-16,-16-2-9 0,-12 1 15 15,0-1 9-15,0-3 49 16,0-3-46-16,-6-5-17 16,-21 2-11-16,-7 0 2 15,-6 1-2-15,9 3 0 16,3-2 1-16,-5 0 5 15,8-3 0-15,-3 1-6 16,1 1 2-16,14 6 9 16,1 0-8-16,12 5-3 15,0-3 0-15,0 3-5 16,0 0 5-16,0 0-4 16,0 0 2-16,12 0-12 15,35 13 11-15,-1 7 3 16,15-1 0-16,-2 1 5 0,2 3 2 15,-24 0-7 1,-9-6 0-16,-7 2 12 0,-21 2-13 16,0 4 1-16,-74 8-24 15,-52 10-93-15,-58 12-495 16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05T12:31:29.980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1200 495 929 0,'0'0'190'15,"0"0"-2"-15,0 0-36 16,0 0-91-16,0 0-36 15,0 0-22-15,0-12-3 16,0 45 0-16,0 13-4 16,0 5 10-16,0 5-4 0,0 10-2 15,0 3 0-15,0 5 0 16,-6 3 10-16,6-6-10 16,0-3 0-16,0-10 2 15,0-9-9-15,0-14 7 16,0-12-13-16,12-10 5 15,9-10-19-15,-2-3 26 16,15 0-4-16,-13-16 5 16,4-14 10-16,-4-4-7 15,-15-6-1-15,-6-5-1 16,0 0 9-16,0 2-7 0,-21 2-3 16,-16 5 0-1,3 8-6-15,6 5 6 0,-5 5 0 16,14 5-2-16,-2 5 3 15,15 2-6-15,6 5 5 16,0-1 0-16,0 2-11 16,6-3 7-16,49-5-25 15,10-4 12-15,21-7-77 16,-13-1-42-16,-20-3-51 16,-20 5-77-16,-26-3-347 15</inkml:trace>
  <inkml:trace contextRef="#ctx0" brushRef="#br0" timeOffset="-782">109 825 105 0,'0'0'465'0,"0"0"-351"0,0 0 36 15,0 0-22-15,0 0-9 16,0 0-10-16,0 1-8 16,6-1 33-16,6-6-55 15,10-12-35-15,2-5 12 16,4-3-42-16,6-2 25 16,-4 0-18-16,4-3-18 15,0 0 26-15,-6 1-27 16,-4 2 2-16,-2 3 9 15,-10 4-6-15,-6 3 6 0,-6 5-13 16,0 3 3-16,0 5 2 16,0 3-5-16,0 2 0 15,0 0-5-15,0 0 1 16,0 0 2-16,-12 0 2 16,6 0-9-16,-16 0 0 15,10 14 4-15,0 10-11 16,2 1 15-16,10 6-29 15,0 0 26-15,0-1-15 16,0 4 0-16,28-1 19 16,-9-5-15-16,2 2 15 15,-2-7 0-15,-10-5 7 16,-9-2-7-16,0-4 0 0,0-4-3 16,0-2-6-16,-9-4 14 15,-22-2-5-15,-9 0 0 16,6 0 7-16,0 0-8 15,-6-5 1-15,16-8-27 16,8-2-14-16,-2 2-65 16,18 3-55-16,0 4-91 15,0 6-172-15</inkml:trace>
  <inkml:trace contextRef="#ctx0" brushRef="#br0" timeOffset="-516">736 840 872 0,'0'0'216'0,"0"0"-26"16,0 0-45-16,0 0-28 16,0 0-71-16,0 0-9 15,0-28-14-15,0 28-18 16,0 0-8-16,0 11 3 15,-19 15 0-15,-15 11-1 16,1 1 9-16,2-1-8 16,-9-4 0-16,0-3-44 15,6-8-55-15,6-3-91 16,10-9-151-16,18-4-451 16</inkml:trace>
  <inkml:trace contextRef="#ctx0" brushRef="#br0" timeOffset="1191">1790 135 715 0,'0'0'167'0,"0"0"-21"15,0 0-30-15,0 0 1 16,0 0-46-16,0 0-27 0,0-56 12 16,-13 48-47-16,-20 3 7 15,-26 0-16-15,-27 5 9 16,-28 0-13-16,-24 0 4 15,-9 0 0-15,-10 0-2 16,9 0 12-16,16 0-10 16,19-5 0-16,20-3 8 15,7 3-11-15,22 0 3 16,8 0 0-16,4 2-2 16,18 1 9-16,4 2-7 15,8 0 0-15,4 0 4 16,-4 0-12-16,4 0 8 15,2 0 0-15,-2 0-6 0,12 0 8 16,-10 0-2 0,10 2 0-16,-6 3 3 0,6 0-10 15,-6 1 7-15,-4 1 0 16,10 3-3-16,-6 3 7 16,-4 2-4-16,10 6 0 15,6-2 1-15,-6 3 0 16,6 1 1-16,0 2-2 15,0 6 24-15,0 5-20 16,12 8 31-16,-2 4-17 16,2 7-11-16,-6 9 22 15,0 9-24-15,0 8 6 16,-6 3 9-16,0 1-16 0,0-6 12 16,0-5-16-16,0-10 6 15,0-5-8-15,0-8 6 16,0-8-4-16,0-7 2 15,0-10 8-15,0-6-7 16,0-5-3-16,0-4 0 16,0-4-9-16,0-3 14 15,0-3-5-15,0-1 0 16,0 0 10-16,0 0-12 16,0 0 2-16,0 3 0 15,0 3-7-15,0-2 7 16,22 6 0-16,18-1 0 0,6 0 6 15,18-1-10 1,16-5 4-16,22-3 0 0,15 0-2 16,24 0 8-16,10 0-6 15,8 0 0-15,-5-8 5 16,-16-4-5-16,-6 3 0 16,-12 2 0-16,-15 2 4 15,-19 3 0-15,-25-1-4 16,-8 3 0-16,-20 0 6 15,-14 0-10-15,-4 0 4 16,-9 0 0-16,7 0-2 16,5 0 11-16,4 0-9 15,-4-6 0-15,-3 5 1 16,-2-5-2-16,-7-2 2 16,-6-5-1-16,0-5 11 0,6-4-4 15,0-12 0-15,3-4 8 16,-9-5-8-16,0-11 9 15,0-5-12-15,0 1-2 16,0-9 6-16,0 0 2 16,0-4-1-16,0-8-9 15,-21-3 11-15,2-5-7 16,-8 2-4-16,8 9 0 16,-2 9 0-16,2 14 9 15,-2 3-9-15,8 8 0 16,-8 1 4-16,9 8-17 15,-1 10-8-15,-8 10-61 0,-4 13 1 16,-15 18-131 0,-21 33-184-16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05T12:32:06.044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144 0 680 0,'0'0'258'16,"0"0"-109"-16,0 0 20 15,0 0-29-15,0 0-61 16,0 0-12-16,0 0-29 15,0-8-17-15,0 8 9 16,0 0-30-16,0 5 11 16,0 28-10-16,0 11 1 15,-18 14 19-15,-3 2-17 16,-10 3 3-16,9-1-6 16,4-7 5-16,2-3-6 0,10-9 0 15,0-9 3-15,0-6-7 16,6-10-22-16,0-6-46 15,0-10-37-15,0-2-101 16,0 0-96-16,0 0-247 16</inkml:trace>
  <inkml:trace contextRef="#ctx0" brushRef="#br0" timeOffset="588">418 319 558 0,'0'0'175'0,"0"0"-98"16,0 0 7-16,0 0-9 15,0 0-22-15,0 0-31 16,25-5-6-16,-4 5 8 15,25 0 10-15,6 0 36 16,22 0-10-16,6 0-15 16,6 0 2-16,6 0-25 15,-12 0 2-15,-21 0 0 16,-19 0-20-16,-13 0 16 0,-14 0-4 16,-13 0-1-1,0-2 17-15,0-8-9 0,0-3-5 16,-7-5-15-16,-26 2 4 15,-1-1-4-15,-6-1-3 16,0 2 0-16,9 4 0 16,-9 1 5-16,13 3-5 15,8 4 0-15,4 1-1 16,15 3-5-16,0 0 3 16,0 0 3-16,0 0-3 15,21 0 2-15,4 15 1 16,15 5 0-16,15 1 6 15,-9 2-3-15,6 0-3 16,1 3 0-16,-7-1-2 0,-6-3 8 16,-13 5-6-16,-2-4 0 15,-10-3 0-15,-15 3-8 16,0-5 8-16,0 0-10 16,-40-3-20-16,-12-5-71 15,3-4-52-15,12-1-109 16,9-5-208-16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05T12:32:24.682"/>
    </inkml:context>
    <inkml:brush xml:id="br0">
      <inkml:brushProperty name="width" value="0.2" units="cm"/>
      <inkml:brushProperty name="height" value="0.4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17 270 463 0,'0'0'271'0,"0"0"-133"15,0 0-39-15,0 0 6 16,0 0-31-16,0 0 18 15,-40-43-38-15,46 33-36 0,34-6 14 16,28-7-26-16,24-2-3 16,13-8 15-16,30-1-15 15,3 6 21-15,0 0-24 16,-18 10 1-16,-34 8 19 16,-33 8-17-16,-20 2-3 15,-14 0 0-15,2 0 15 16,-15 0-19-16,1 0 4 15,-1 6 0-15,-6 5-14 16,0 5 15-16,0-3-1 16,-13-1 0-16,-20 6 13 15,-26 5-7-15,-14 3-5 0,-20 4 2 16,-5 4-6-16,-16 1 7 16,10 1-4-16,-4-3 0 15,34-7 16-15,28-13-15 16,28-3-1-16,18-10 0 15,0 0-12-15,0 2 12 16,12-2-14-16,47 0 0 16,30 0 14-16,28 0 14 15,24-7-14-15,3-11 0 16,-18 5 3-16,-21 5 5 16,-44 3-8-16,-21 3 0 15,-21 2 6-15,-13 0-12 16,-6 0 6-16,0 0 0 15,0 0 0-15,0 0 0 16,0 0-3-16,0 5-1 0,-40 18 4 16,-19 11-2-16,-33 3 2 15,-15 2 0-15,-10 1-1 16,-9-1 11-16,12-8-10 16,28-6 0-16,19-7 11 15,42-11-17-15,19-4 6 16,6-3 0-16,0 0-6 15,0 0-11-15,31 0 14 16,36 0-9-16,25-3 24 16,28-17-10-16,12-3-2 0,1 3 0 15,-14 5-4 1,-33 7 20-16,-33 8-16 0,-26 0 0 16,-21 0 3-16,1 0-16 15,-7 0 13 1,0 12-8-16,-7 14 5 0,-45 5-1 15,-22 5 4-15,-30 9 0 16,-10 4 8-16,-18 5-13 16,0 2 5-16,6-5 0 15,25-2 1-15,36-11 8 16,25-10-9-16,34-13 0 16,6-5-16-16,34-4 4 15,58-6 9-15,40 0 3 16,13 0 7-16,20-11 3 15,-17-3-5-15,-50 5-5 0,-39 7 0 16,-25 2 0-16,-34 0 5 16,0 0-5-16,0 0 0 15,0 0 7-15,0 0-17 16,0 2 10-16,-34 14 0 16,-31 10-4-16,-27 9 10 15,-22 4 2-15,-18-4-5 16,6 4 8-16,12-9-7 15,28-4-4-15,40-11 0 16,28-5-8-16,18-4 4 16,0-4 3-16,6 1-10 15,40-1 9-15,19-2 2 16,36 0 0-16,10 0 2 16,15-2 2-16,-6-14 2 15,-28 4-6-15,-25 7 0 0,-27 2 8 16,-27 3-12-16,-13 0 4 15,0 0 0-15,0 0-5 16,-53 13-28-16,-20 12 33 16,-13 8 13-16,-19-2-5 15,-3-3-5-15,10-2-3 16,6-3 0-16,18 0 0 16,16-8 9-16,30-2-9 15,16-5 0-15,12-8-14 16,0 0 11-16,0 0-31 15,12 0 14-15,28 0 15 16,18 0 10-16,29-8 1 0,20-10-6 16,19-3 6-16,0 1-12 15,-21 5 6-15,-26 5 0 16,-39 4 1-16,-27 6 5 16,-13 0-6-16,0 0 0 15,0 0 1-15,0 0-10 16,-40 13-11-16,-31 13 20 15,-30 9 21-15,-16 1-14 16,-3-3-1-16,6 1-6 16,10-1 8-16,-4 0 0 15,16 1-8-15,18-6 0 16,28-10 0-16,28-8 6 16,18-9-13-16,0 2 2 0,31-3-16 15,42 0 21-15,41 0 5 16,30-12-2-16,16-13 0 15,-6 2 6-15,-28 2-9 16,-34 8 0-16,-34 5 6 16,-11 6-10-16,-35 0 6 15,3 2-2-15,-15 0 1 16,0 0 9-16,0 0-6 16,0 0-4-16,0 0 3 15,0 0-11-15,0 0 8 16,0 4-8-16,-34 20 7 15,-33 12 1-15,-32 3 20 0,-20 3-20 16,-7 2 3 0,15-6 4-16,3-5-5 0,29-10-2 15,32-8 0-15,29-7 8 16,12-5-20-16,6-1 10 16,12-2-34-16,40 0 23 15,41 0 13-15,20-5 7 16,32-20-7-16,8-9 9 15,-8 2-8-15,-4-2-1 16,-21 6 0-16,-34 7-4 16,-28 9 10-16,-18 9-6 15,-40 3 0-15,0 0 1 16,-12 0-9-16,-55 21-2 16,-38 12 10-16,-30 5 11 0,-10 0 2 15,1-2-13-15,-4-3 0 16,16-1 8-16,19-5 0 15,8 2-8-15,25-2 0 16,28-1-2-16,24-11 7 16,22-5-10-16,6 0 4 15,6-7-31-15,56-3 32 16,30 0 13-16,40 0-8 16,34-23 2-16,18-10 1 15,-18 0-8-15,-21 8 0 16,-44 6 4-16,-36 9-7 15,-31 7 3-15,-13 2 0 0,-15 1-3 16,0 0 10-16,-6 0-7 16,0 0 0-16,0 0-1 15,0 0-9-15,0 0-4 16,-40 17 13-16,-33 11-5 16,-32 14 12-16,-27 3 3 15,-15 11-9-15,-4 0-3 16,3 1-4-16,29-4 7 15,26-9-15-15,41-14 13 16,24-12-12-16,28-8 12 16,0-10-22-16,28 0-17 15,31 0 38-15,27 0 1 16,27-22 2-16,19-9 1 16,1-5 9-16,-7 5-9 0,-25 8-1 15,-43 11 0-15,-12 4 4 16,-18 0 2-16,3 3-5 15,3-2 4-15,12-4 1 16,-12 4-2-16,-13 2-4 16,-2 5 0-16,-19 0-9 15,0 0 5-15,-28 9-9 16,-49 28 8-16,-37 11 10 16,-24 6 4-16,-9-3-6 15,8-5-1-15,26-11 1 16,20-6 6-16,13-6-9 15,28-8 1-15,6-2 9 0,25-6-14 16,21-7 4-16,0 0-23 16,67 0 7-16,38-5 16 15,30-28 10-15,9-9-10 16,1 10 10-16,-38 6-10 16,-27 14 0-16,-21 4 0 15,-13 3 2-15,-12 1 8 16,-1 3-8-16,-14 1 8 15,2 0-8-15,-21 0 14 16,0 0-16-16,0 0 0 16,0 7-7-16,-27 19 17 15,-47 10 0-15,-31 8-3 16,-27 1 5-16,0 2 4 0,0-5-16 16,18-1 0-16,22-8 6 15,40-7 1-15,18-8-7 16,28-13 0-16,6-3-15 15,0-2 12-15,31 0-8 16,42 0 11-16,35-14 16 16,24-20-10-16,19-6-2 15,-4 2-4-15,-21 6 3 16,-40 12-3-16,-34 13 0 16,-33 7 0-16,-10 0-4 15,-9 0 5-15,0 0-5 16,0 0 4-16,-21 0-21 0,-19 23 21 15,-34 7 5-15,-18 8 3 16,-28 3-1-16,-12 7 1 16,-13 4-5-16,-15 7-3 15,16-1 4-15,18-4-3 16,40-13-1-16,52-18 0 16,28-10-1-16,6-8-19 15,40-5 17-15,40 0 3 16,30-5 3-16,38-31 6 15,9-8-6-15,9-7-3 16,-13 5 1-16,-21 0 8 16,-24 13-9-16,-31 5 0 15,-10 10 2-15,-20 6-7 16,-14 1 6-16,-14 11-1 0,-13 0 0 16,-6 0 1-16,0 0-7 15,0 0 5-15,-25 13-14 16,-42 20 15-16,-38 11 9 15,-21-1-2-15,-6-2-2 16,6-4 4-16,6-5-6 16,7 1-3-16,14-2 0 15,7-3 5-15,31-9 0 16,30-5-5-16,15-11 0 16,16-3-11-16,0 0 7 15,40 0-7-15,46 0 11 16,40-17 15-16,34-17-7 15,6-5-8-15,-15 9 0 0,-31 12 5 16,-34 7-7 0,-40 9 2-16,-25 2 0 0,-8 0-3 15,-13 0 6-15,0 0-3 16,0 0 0-16,0 0 9 16,-13 0-23-16,-39 18 13 15,-34 12 1-15,-40 14 13 16,-34 7-7-16,-33 8-6 15,-4 2 2-15,9-2 5 16,44-4-2-16,36-8-4 16,56-8-1-16,28-14 0 15,24-8-5-15,0-6-4 0,24-8 1 16,44-3 8-16,58-14 15 16,46-28-15-16,25-13 0 15,9 1-2-15,-19 6-5 16,-49 13 7-16,-39 9 0 15,-38 16 1-15,-30 5-3 16,-16 5 2-16,-15 0 0 16,0 0-5-16,0 0 6 15,0 0-8-15,-40 7-6 16,-27 21 13-16,-32 6 5 16,-27 5-3-16,-12 0-2 15,-16 6 5-15,16-1 3 16,6-5-8-16,24 0 0 15,28-9 7-15,34-5-10 16,34-13 3-16,12-7-8 0,0-3 6 16,6-2-30-16,68 0 32 15,30-7 0-15,29-24-16 16,14-5 0-16,-15-3-24 16,-27 7 40-16,-10 4-7 15,-18 0 13-15,-16 5-6 16,-8 2 0-16,-20 8 1 15,-8 7-5-15,-10 2 4 16,-15 4 0-16,0 0-1 16,0 0-11-16,-27 4-10 15,-38 25 17-15,-30 6 5 16,-10 4 3-16,-15 0 4 0,1 2-7 16,2-1 2-16,9-4 4 15,28-5 4-15,28-8-7 16,24-8 1-16,22-7-4 15,6-3-3-15,0-3 0 16,62-2 3-16,42 0 1 16,41-30 15-16,30-14-16 15,3-2 0-15,-21 6-5 16,-31 8-14-16,-40 15 19 16,-25 4-2-16,-27 8 5 15,-15 3-6-15,2 2 4 16,-15 0-1-16,-6 0 0 15,0 0-8-15,-15 5-4 0,-50 20 12 16,-27 11 4 0,-28 4 14-16,-18 4-10 0,-16 1 8 15,1 0 15-15,14-7-22 16,35-2 13-16,30-13-2 16,40-5-18-16,22-8-2 15,12-5 0-15,0 3-21 16,12-5 18-16,56-3 0 15,36 0 3-15,35-29 9 16,21-9-5-16,-1-3-8 16,-5 5 4-16,-22 3-10 15,-27 7 8-15,-32 11-6 0,-26 7 4 16,-20 8 4-16,-21 0 0 16,-6 0-11-16,0 0 10 15,-6 11-5-15,-55 18 6 16,-25 5 4-16,-25 5 17 15,-15-1-8-15,0 3-13 16,0 2 25-16,0-1-13 16,12-2-8-16,34-6 5 15,34-4-2-15,34-7-14 16,12-2 6-16,0-6-25 16,71-10 26-16,30-5-2 15,25-2 2-15,12-30 0 16,1-3-19-16,-7-4 17 15,-18 4 0-15,-7 4 2 16,-36 9-3-16,-31 11 3 0,-13 6 0 16,-14 5-5-16,-13 0 12 15,0 0-10-15,0 0 3 16,-40 0-12-16,-34 18 10 16,-18 15 4-16,-25-5 10 15,3 0 3-15,16 1-8 16,9-1 20-16,24 0-26 15,13-4 3-15,18-2-8 16,22-7 3-16,12-5-35 16,0 0-86-16,18-10-208 15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05T12:32:26.301"/>
    </inkml:context>
    <inkml:brush xml:id="br0">
      <inkml:brushProperty name="width" value="0.2" units="cm"/>
      <inkml:brushProperty name="height" value="0.4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227 132 555 0,'0'0'207'0,"0"0"-145"15,0 0 21 1,-212 23 19-16,197-17-6 0,15-6 1 16,0 0-53-16,15 0-43 15,71 0 12-15,52-21 6 16,47-10 25-16,14-4-11 16,1 2-22-16,-28 12 8 15,-46 8-16-15,-40 6 0 16,-33 7-3-16,-35 0 12 15,-18 0-13-15,0 0 1 16,0 0 0-16,0 0 1 16,0 0-1-16,-52 0 0 15,-28 7 32-15,-37 16-31 16,-18-4 16-16,-3 3-17 0,12-5 2 16,6 4 2-16,3-5 2 15,15-1-6-15,38-5 0 16,30-5-2-16,34 1-5 15,0-6-83-15,46 0-122 16,59 0 85-16,30-6-177 16,9-22-388-16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05T12:32:38.500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43 370 1032 0,'0'0'157'0,"0"0"-80"16,0 0 49-16,0 0-21 15,0 0-51-15,0 0 18 16,0-13-50-16,0 13-5 15,0 0 3-15,0 0-8 16,0 0-17-16,0 18 5 16,0 18 0-16,0 18-4 15,0 10 4-15,0-3 0 16,0 8-3-16,34-5 16 16,6-8-13-16,12-5 0 15,16-17 3-15,2-11-16 16,-2-16-5-16,6-7-28 15,-28 0-29-15,-16-13-56 0,-30-20-19 16,0-13-32-16,-18-11-23 16,-34 2 42-16,-10 1 2 15,-8-2-163-15,-4 10 135 16,6 7 189-16,4-1 93 16,18 6 50-16,12-6 16 15,12-7-1-15,10 4-41 16,12-3-60-16,12 0-17 15,50 5-11-15,24-3 15 16,12 9-25-16,10 2-18 0,-10 5 16 16,-12 15-13-16,-34 3 4 15,-18 10-8-15,-22 5-1 16,-12 29-7 0,0 21-31-16,-30 17-154 0,-44 12-75 15,-18 8 39-15,6-2 111 16</inkml:trace>
  <inkml:trace contextRef="#ctx0" brushRef="#br0" timeOffset="485">181 603 136 0,'0'0'169'16,"0"0"-39"-16,0 0-59 16,0 0 15-16,0 0 67 15,0 0-2-15,-30 51-66 16,30-51 6-16,12 0-31 16,22-16-32-16,12-1-17 0,12-1-6 15,4 5-5-15,-10 8 0 16,-6 0 11-16,-12 0-17 15,-10 5 6-15,-8 0 0 16,-4-5 0-16,-12 5 8 16,12 0-8-16,4 0 0 15,-4-6 1-15,0 4 0 16,-6 2-1-16,1 0 0 16,8 0-3-16,3 0 7 15,22 13-4-15,22 15 5 16,15 13 0-16,9 2 9 15,15 3-13-15,-3 0-1 16,-12-12 8-16,-6-6-4 16,-27-10-4-16,-26-11 0 0,-21-7-73 15,-6 0-56-15,-6 0-34 16,-28-13-69-16,-12-20-23 16,13-3 60-16,-1-7 195 15,9 2 57-15,-3 0 108 16,10 8-7-16,-3 5-57 15,14 5-18-15,1 10 36 16,0 8-32-16,0 5 9 16,-9 0-86-16,-10 36 8 15,-15 20-22-15,-12 5 4 16,12 8 0-16,6 0 0 16,22-13-71-16,12 1-197 15,6-16-423-15</inkml:trace>
  <inkml:trace contextRef="#ctx0" brushRef="#br0" timeOffset="1736">1540 723 658 0,'0'0'210'0,"0"0"-71"15,0 0-24-15,0 0-29 16,0 0-66-16,0 0-12 15,0 51 11-15,0 11-7 16,6 1 27-16,3 3-19 16,-9-2-7-16,0-7 5 15,0-11-9-15,0-15-5 0,6-11-4 16,-6-13 5-16,0-1-3 16,0-6-1-16,0 0 15 15,-6-23 61-15,-22-18-73 16,1-15 6-16,2-7-1 15,4-12-5-15,-4-10-1 16,10 0-2-16,2-2-1 16,7 14 0-16,6 12 6 15,0 20-6-15,0 13 0 16,12 15 2-16,16 13-18 16,12 0 16-16,0 0-7 15,12 30-3-15,-12 22 4 16,-15 4 3-16,-4 0 3 0,-15 8-8 15,-6-13-5-15,0-5 8 16,-12-13-19-16,-22-10 13 16,1-10-58-16,8-3 36 15,3-5-7-15,16-5 11 16,6 0 28-16,0 0-2 16,34-10 3-16,25-13-5 15,20-10 16-15,-5-3-11 16,-3-5 0-16,-10-2 2 15,-15 6 5-15,-12 5-7 16,-15-1 3-16,-7 2 25 16,-3 5-12-16,-9 3 29 0,0 5-16 15,0 6-12 1,-15 1 20-16,-10 0-37 0,-2 10 0 16,8 1-2-16,-9 0 4 15,10 23-2-15,-3 12 0 16,14 11-3-16,7 5-7 15,0 1 9-15,13-4 1 16,20-7 0-16,14-13-15 16,-1-15 12-16,-6-13-2 15,12 0 5-15,3-23 4 16,-15-10 2-16,-3-2-2 16,-3-4-1-16,-7 3 4 15,-2 3-3-15,-3 2-4 16,-4 11 1-16,-3 9-4 15,-2 11 3-15,-7 0-4 0,15 0 0 16,-8 16-8-16,-1 7 7 16,3 0 5-16,-9-2-4 15,1-9-9-15,-1-1 10 16,0-9-2-16,-6-2 2 16,0 0 3-16,0 0 8 15,0 0-5-15,0-13 1 16,-6-10 2-16,-22 0-2 15,3 5-4-15,-8 8 0 16,-1 0 3-16,9 10-15 0,-2 0 4 16,-1 10 5-1,16 31-10-15,-1 15 13 0,13 3 0 16,0 2-1-16,34-15-11 16,18-8 1-16,19-20-26 15,-9-13 19-15,11-5 16 16,-14 0-9-16,-1-33 11 15,-9-8 0-15,-18-10 6 16,-3-12 14-16,-16-4 11 16,-12-2 1-16,0 0 16 15,0 3-38-15,-12 7 29 16,-16 10-24-16,16 19-15 16,-7 12 33-16,19 15-21 15,-9 3-9-15,9 10-3 16,-12 31-10-16,12 15 10 0,0 11 0 15,0 2 0-15,0 0-5 16,0-6 5-16,21-8 0 16,-2-10-7-16,-7-9-47 15,-6-20-46-15,3-4 3 16,-2-12-72-16,-1 0-37 16,-6-18 16-16,0-15-129 15,0-5 23-15</inkml:trace>
  <inkml:trace contextRef="#ctx0" brushRef="#br0" timeOffset="2577">2692 608 286 0,'0'0'172'16,"0"0"-54"0,0 0-93-16,0 0-23 0,0 0-2 15,0 0 53-15,126-5-35 16,-52 5 64-16,0 0-27 16,12-16 11-16,-16-1-5 15,-2 4-36-15,-22 3 25 16,-12-3-12-16,-16-3 7 15,-18 4 32-15,0-6-7 16,0 3-20-16,0-3-3 16,-24 2-33-16,8 9 17 15,4 7-19-15,6 0-9 16,0 0-6-16,-10 18-13 16,10 15 16-16,6 8 0 15,0 5 10-15,0-3-11 0,6-2 1 16,22-5 0-1,12-3-10-15,6-15 19 0,0-8-9 16,16-10 1-16,-4 0 9 16,-6-6 4-16,10-16-8 15,-10-6 10-15,-6-2 21 16,0 1-29-16,-6 1 12 16,-12 10-14-16,-10 8 4 15,-5 5-6-15,-4 5-4 16,-3 0-12-16,0 5 12 15,0 23-14-15,16 6 14 16,-10-4 0-16,6 2 7 16,-2-13-3-16,-4-6-4 15,0-4 0-15,-12-9-4 0,0 0 13 16,7-7-1-16,-7-21 1 16,0-10 3-16,0-3-5 15,-25 3-7-15,-9 4 0 16,-6 9 13-16,0 9-8 15,16 9 4-15,-4 7-9 16,-12 0 8-16,12 18-15 16,-2 23 7-16,8 10 0 15,22 9-7-15,0-5 11 16,0-1-4-16,22-14 0 16,8-17 0-16,10-10-7 0,-6-13 7 15,12 0 0-15,7-13 13 16,8-27-5-16,-9-17-8 15,0-4 3-15,-18-13 7 16,-12 0 3-16,-16 0-12 16,-6-6 6-16,0 6 27 15,-15 0-32-15,-10 18 15 16,3 25-17-16,4 16 10 16,18 13-6-16,0 2-4 15,0 30-9-15,0 26-3 16,0 18 20-16,0 0-8 15,0 1 0-15,0-7 6 16,25 1-18-16,2-2 12 16,13-8-12-16,0 2-25 0,12-10-129 15,1-5-192-15,14-13-404 16</inkml:trace>
  <inkml:trace contextRef="#ctx0" brushRef="#br0" timeOffset="3056">4582 580 827 0,'0'0'102'15,"0"0"0"-15,0 0-36 0,0 0-31 16,0 0-34-16,0 0 11 15,191 0 27-15,-90 5-21 16,-3-5 13-16,-12 0 8 16,-6 0-12-16,-21-15 28 15,-13-8-14-15,-12 5-7 16,-22 0 26-16,-12-5-53 16,0 0 29-16,-6-3-15 15,-34 8-13-15,-6 1 2 16,-6 1-10-16,-1 9 0 15,19-4-1-15,7 11 5 16,21 0-4-16,6 0 0 16,0 0-5-16,0 5 0 15,6 11 5-15,34 7 0 0,6 2-6 16,15 1 15-16,-2 4-9 16,-7-9 0-16,-6 2 6 15,-6-3-8-15,-18 1 2 16,-16-3 0-16,-6 5-7 15,-6 10 13-15,-68-3-11 16,-31 19 5-16,-21-3-130 16,-6 0-196-16,12 5-629 15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05T12:32:48.752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55 234 417 0,'0'0'323'0,"0"0"-263"0,0 0 21 15,0 0 29-15,0 0-61 16,0 0-8-16,-55-14-7 15,110 14-10-15,22 0 12 16,18 0-14-16,-3 0-2 16,-6 0 21-16,-21-3-38 15,-25-5 25-15,-6-7 11 16,-22 3-29-16,3-6 30 16,-9-5-36-16,1 2 0 15,-7 1 15-15,0 0-8 16,0 2-8-16,0 0-3 15,-28 2 15-15,-12 4-24 16,-6 7 9-16,6-1 0 16,15 1-9-16,10 5 19 0,9 0-10 15,6 0 0-15,0 0-5 16,0 0-4-16,28 11 9 16,5 4 0-16,26 5-3 15,8 1 17-15,-2-3-14 16,9-3 0-16,-16 3 9 15,-3-5-10-15,-9-1 1 16,-27 4 0-16,-7-1-14 16,-12 3 22-16,0-1-8 15,0-3 0-15,-24 1 5 16,-10 3-19-16,-12-3 14 16,0 3-9-16,6 0 8 0,6 5-128 15,0-2-60-15,28-1-124 16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05T11:52:14.636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  <inkml:brush xml:id="br1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1468 121 750 0,'0'0'112'0,"0"0"-13"0,0 0-22 15,0 0 24-15,0 0-69 16,0 0-27-16,172-116 26 16,-109 111-26-16,-7 5 7 15,-13 0-9-15,-13 0 9 16,-30 17-24-16,0 24 11 15,-13 11 1-15,-60 8 10 16,-13 7 1-16,10-12-11 16,10-17 0-16,39-10 14 15,11-15-17-15,16-2 3 16,0-6 0-16,0-2-4 16,36 0 12-16,14-3-8 15,16 0 4-15,10 0 13 0,10-3-12 16,-13-10-4-16,-17 2-1 15,-20 5 42-15,-16 4-33 16,-13 2 10-16,-7 0-7 16,0 0 0-16,0 0-4 15,0 5-8-15,0 19 1 16,0 11 23-16,0 8-22 16,-13 4 14-16,-1 2 3 15,8 3-9-15,-11 1 3 16,17-7-13-16,-6-6 7 0,6-1-6 15,-7-3 1 1,0-5-2-16,1-3 0 0,-4-9 15 16,-3-8-8-16,-14-3-7 15,-26-5 5-15,-16-3 17 16,-11 0-20-16,-6 0-2 16,24-5 0-16,12-12-5 15,27 3-16-15,23-8-88 16,0-8-135-16,73-13-210 15</inkml:trace>
  <inkml:trace contextRef="#ctx0" brushRef="#br0" timeOffset="4372">6152 1047 871 0,'0'0'199'0,"0"0"-41"16,0 0-25-16,0 0-1 15,0 0-96-15,0 0-33 16,0 11 6-16,0 64 3 15,0 13 8-15,16 0-16 16,-9 0 8-16,-1-11-2 16,1-11-10-16,0-11 0 15,2-14 2-15,-2-11 17 0,0-15-19 16,-7-8 0 0,0-7 5-16,0 0-23 0,0 0 18 15,0-11-14-15,0-27 11 16,0-15-64-16,-37-2 44 15,-12 4 1-15,-8 9-49 16,8 11 66-16,6 15-11 16,26 11 16-16,4 2-5 15,13 3 9-15,0 0-8 16,0 0 1-16,0 11-2 16,13 11-4-16,30-2 9 15,17-4 0-15,16-5-12 16,10-8 20-16,7-3-8 15,-1 0 0-15,-13-17 14 0,-16-7-5 16,-20 1-6-16,-13 2 10 16,-17-2 50-16,-6 3-47 15,-7 5 15 1,0 1-11-16,0 6-8 0,-13 3 5 16,6 5-17-16,-16 0 0 15,-4 5-12-15,4 28 15 16,-3 5-3-16,3 3 0 15,3 4 8-15,20-7-8 16,0-3 0-16,0-7 0 16,20-6-8-16,23-11 16 15,0-8-8-15,6-3 0 16,1 0 13-16,9-11-5 0,-2-19-8 16,-1-6 0-16,-13 0-1 15,-7 3 11-15,-16 9-10 16,-13 4 0-16,-1 12 11 15,-6 5-8-15,0 3-3 16,10 0 0-16,-3 0-17 16,0 3 10-16,-1 21 7 15,7 1 0-15,-3-3 9 16,-3-2-9-16,0-8 0 16,-1 0 0-16,1-6-9 15,-1-3 9-15,4-3 0 16,-3 0-1-16,6 0 8 0,7-11-8 15,3-17 1-15,14-5 0 16,-11 0-4-16,4 6 4 16,-10 8 0-16,-10 10-4 15,-4 9 14-15,7 0-14 16,-6 0 4-16,0 9-10 16,9 10-6-16,-9-1 16 15,-1 2 0-15,8-6-4 16,2-6 15-16,-3-2-11 15,7-6 0-15,17 0 2 16,6 0-9-16,13-9 7 16,-7-12 0-16,-6 1-2 15,-6-2 19-15,-24 9-17 16,4-1 0-16,-17 5 10 16,0 4-5-16,6 1-5 0,-6 4 0 15,0 0-7-15,13 0 5 16,4 9 2-16,3 14 0 15,10-4 7-15,-4-3-15 16,10 0 8-16,14-7 0 16,-14-3-7-16,7-6 19 15,-6 0-12-15,-17 0 0 16,3 0 16-16,-3-17-20 16,-14-2 4-16,7 0 0 15,-3-1 25-15,-3 4-17 0,-7 7 13 16,0 4-13-1,0 5 9-15,0 0-13 0,0 0-4 16,0 11 0-16,0 28-18 16,0 12 27-16,-7 17-9 15,-22 5 0-15,9 7 13 16,-10 3-16-16,17-1 3 16,-4-5 0-16,17-12-7 15,0-15 13-15,0-16-6 16,0-21 0-16,0-8 14 15,0-5-12-15,0 0-1 16,0-27 2-16,23-20 34 16,-16-19-27-16,6-8-10 15,-6-9 0-15,-7-5 14 16,0-5-16-16,0 2 2 0,0 0 0 16,-7 10-10-16,-13 12 12 15,20 22-2-15,0 19 0 16,0 17 1-16,7 11-14 15,43 0-4-15,22 0 3 16,-2 25-2-16,-4 2 3 16,-16 3 13-16,-24-2-2 15,-3-3 4-15,-16 0-9 16,-7-4 7-16,0 4-18 16,-23 3 14-16,-27 4-71 15,-13 2-44-15,-10-7-53 16,4-8-155-16,26-10-88 0</inkml:trace>
  <inkml:trace contextRef="#ctx0" brushRef="#br0" timeOffset="4725">8341 863 908 0,'0'0'117'0,"0"0"-6"16,0 0 30-16,0 0-91 15,0 0-22-15,0 0-26 0,235-21 13 16,-156 42-16-16,-23 12 1 16,-13 8 0-16,-26 13 0 15,-17 2 11-15,0 8-11 16,-23-5 0-16,-27-3 13 15,7-9 0-15,0-9-13 16,17-4 0-16,16-7 8 16,3-5 5-16,7-3-13 15,0-2 0-15,7-3 15 16,16 0-17-16,20-4 2 16,13-10-78-16,24 0-155 15,6-8-500-15</inkml:trace>
  <inkml:trace contextRef="#ctx0" brushRef="#br0" timeOffset="4899">9267 1221 993 0,'0'0'119'16,"0"0"43"-16,0 0-64 15,0 0-46-15,0 0-52 16,0 0-2-16,-63-5 1 15,50 41-163-15,-4-1-243 16</inkml:trace>
  <inkml:trace contextRef="#ctx0" brushRef="#br0" timeOffset="8588">9641 1039 426 0,'0'0'130'16,"0"0"-1"-16,0 0-36 15,0 0 36-15,0 0-42 16,0 0-46-16,0 0 17 16,0-68-35-16,0 68-13 15,0 5-2-15,0 31 4 0,0 19-12 16,0 11 16-16,-17-2-11 16,4-5 10-16,0-4-15 15,-4-13 0-15,11-14 2 16,-1-12 2-16,7-11-4 15,0-5 6-15,0 0 5 16,0-5 11-16,30-31-22 16,19-14 4-16,-6-1-3 15,7-4 1-15,-14 13-2 16,-16 15 0-16,-6 16 10 16,-8 8-15-16,-6 3 5 15,10 0-15-15,-3 22 5 16,6 11 6-16,0 6 4 0,10-7 0 15,-3-4 7-15,10-8-14 16,6-10 7-16,-9-5-22 16,2-5 17-16,-9 0-9 15,10-8 14-15,0-22 0 16,3-11 12-16,10-6-12 16,-7-8 0-16,1 0 1 15,-24 3-6-15,3 2 5 16,-16 12 0-16,0 13 0 15,0 11 14-15,0 14-10 16,-16 0-4-16,-4 9-18 16,-23 27 11-16,13 14 7 15,10 4 0-15,14 3-1 16,6 2 9-16,0-13-8 0,20-10 0 16,23-14 9-16,0-6-11 15,13-5 2-15,0-2 0 16,10-9 2-16,-9 0 5 15,-8 0-8-15,1-9 1 16,-7-18-11-16,0-9 1 16,-14-2 10-16,-15-4 0 15,-8 1-5-15,1 0 14 16,-7 7-9-16,0 10 0 16,0 11 10-16,0 9-9 15,0 4-1-15,0 0-12 16,0 4 3-16,0 23 4 15,0 12 5-15,0 7 0 0,10 1 9 16,16 5-15-16,11-3 6 16,12-7 0-16,8-6-9 15,2-9 6-15,-3-13-103 16,1-8-86-16,-21-6-58 16,-16 0-253-16</inkml:trace>
  <inkml:trace contextRef="#ctx0" brushRef="#br0" timeOffset="8775">11099 1012 486 0,'0'0'121'15,"0"0"-19"-15,0 0-10 16,0 0-43-16,0 0-44 0,0 0 8 16,-241 145-13-16,171-70-7 15,4-9-70-15,23-11-233 16</inkml:trace>
  <inkml:trace contextRef="#ctx0" brushRef="#br0" timeOffset="9150">11414 696 666 0,'0'0'179'0,"0"0"-51"15,0 0 17-15,0 0-21 16,0 0-72-16,0 0-39 16,-14-47-10-16,-5 108-3 15,-18 16 9-15,1 8 6 16,6 5-9-16,4 4-6 16,2-12 0-16,5-13-3 15,5-20 3-15,14-21-34 16,0-14-28-16,0-11-75 15,0-3 7-15,7 0 22 16,6-11 17-16,-6-19 78 16,-7-6-3-16,0-6 16 0,0-4-8 15,-20-1 15 1,3 5-7-16,-2 12 19 0,-5 9 12 16,24 9 34-16,-6 9-18 15,6 3-36-15,23 0-11 16,46 0 4-16,41 0-10 15,15 0 6-15,4 0-160 16,-20-10-432-16</inkml:trace>
  <inkml:trace contextRef="#ctx0" brushRef="#br0" timeOffset="9316">11936 800 625 0,'0'0'173'0,"0"0"-45"16,0 0-74-16,0 0-44 16,0 0-10-16,0 0-55 15,20 3-237-15</inkml:trace>
  <inkml:trace contextRef="#ctx0" brushRef="#br0" timeOffset="9480">12178 1180 526 0,'0'0'103'15,"0"0"22"-15,0 0 30 0,-73 143-57 16,-26-69-7-16,-37 9-72 16,-26 2-17-16,-23 6-2 15,-10-4-358-15</inkml:trace>
  <inkml:trace contextRef="#ctx0" brushRef="#br0" timeOffset="11429">79 2580 726 0,'0'0'134'0,"0"0"-59"0,0 0 24 16,0 0 5-1,0 0-58-15,0 0-18 16,0-26-28-16,43 18 3 0,13 0 7 16,-13 5-10-16,0 3 0 15,-16 0 0-15,-11 0 3 16,-9 0-11-16,0 9 8 15,-7 5-4-15,0 5-4 16,0 0 6-16,0 3 2 16,0-3 0-16,0 0 5 15,-7-2-4-15,0 2-1 16,1 3 0-16,-4-2-3 16,10-4 8-16,-7-2-5 15,7 0 0-15,0-3 7 16,17-3-7-16,16-6 1 0,16-2 2 15,-12 0 14-15,6 0-16 16,-13 0 21-16,-24 0 8 16,1 0-16-16,-7 0 26 15,0 0-9-15,0 0-10 16,0 0 16-16,0 0-37 16,0 0 4-16,0 14-4 15,-7 6 6-15,-16 6 8 16,3 11-11-16,7 4 1 15,-10 3 3-15,10 4-7 16,-1 3 0-16,14 1 0 16,-10 7 9-16,10 0-9 15,0 2 0-15,0 2 7 16,0-5-7-16,-6-12 1 0,-1-10-1 16,1-13 9-16,-1-10-3 15,-16-7 7-15,-4-6 0 16,-9 0 6-16,-14 0 15 15,-6 0-33-15,-3-19-1 16,9-12 0-16,7-10-74 16,30-6-71-16,13-8-136 15,0-8-259-15</inkml:trace>
  <inkml:trace contextRef="#ctx0" brushRef="#br0" timeOffset="2048">1769 1356 602 0,'0'0'158'0,"0"0"-35"16,0 0 8-16,0 0-20 15,0 0 3-15,0 0-36 16,0 0-31-16,-10-60 11 0,10 60-58 15,0 21 3 1,0 32 2-16,0 23 7 0,0 13 9 16,0 9-12-16,0 5-7 15,10-2 19-15,-3-2-17 16,-1-14-4-16,-6-20 1 16,7-14 16-16,-7-21-17 15,0-13 0-15,0-12-14 16,0-5 10-16,0 0-34 15,0-14-5-15,0-27-26 16,0-11 8-16,0-12 61 16,-20 1 0-16,-10 3-25 15,-6 13 18-15,0 9 7 0,9 13 0 16,-3 11-12 0,11 8 16-16,12 4-6 0,7 2 2 15,0 0-17-15,0 0 12 16,0 2-8-16,26 12 13 15,24-6-4-15,16-2 17 16,10-6-13-16,10 0 0 16,0-8 14-16,0-14-10 15,-23-1-4-15,-10-1 0 16,-20 3 35-16,-3-2-31 16,-24 1 34-16,-6 0 8 15,0 0-31-15,0 0 39 0,-13 8-29 16,-23 0-14-1,0 9 9-15,9 5-5 0,-3 0-13 16,1 0-2-16,9 33 17 16,-3 19-27-16,23 8 10 15,0 7 0-15,0 2-5 16,16-6 13-16,27-11-8 16,0-11 0-16,0-16 13 15,-10-11-14-15,3-11 1 16,7-3 0-16,0 0 4 15,7-25 7-15,-14-8-11 16,7-6 0-16,-16-2 14 16,9-3-15-16,-6 6 1 15,-3 4 0-15,-11 15-2 16,-3 11 6-16,-6 8-4 0,6 0 0 16,10 6-8-1,7 24 6-15,-10 5 2 0,10 1 0 16,-17-3-11-16,0-2 17 15,4-10-6-15,-4-7 0 16,0-9 7-16,-6-5-11 16,9 0 4-16,4-11 0 15,17-24-9-15,-1-9 10 16,0-3-1-16,-3 5 0 16,-9 7 14-16,-18 13-15 15,1 6 1-15,-7 10 0 16,0 6-10-16,0 0 10 0,6 0-4 15,1 25-2-15,3 5 5 16,3 0 0-16,-6-2 1 16,13-3 0-16,-11-6-14 15,-2-11 14-15,0-2 0 16,-1-6-7-16,1 0 3 16,16 0 4-16,-3-12 0 15,10-15 0-15,-10-1-5 16,9 1 5-16,-9 3 0 15,-3 6 1-15,-11 8 10 16,1 4-11-16,-7 6 0 16,7 0-1-16,-1 0-11 15,11 15 6-15,3 9 6 0,9 1-9 16,-2 0 22-16,3-9-13 16,-1-5 0-16,-2-11-1 15,3 0-13-15,-4 0 12 16,4-14 2-16,-7-8-2 15,-3 0 20-15,-7 0-18 16,-6 2 6-16,-7 2-4 16,0 4 33-16,0 0-26 15,0 8-5-15,-7 4 22 16,0 2-15-16,1 2-11 16,-7 37 0-16,-4 16 5 15,4 14-11-15,0 8 6 16,-4 3 0-16,10-3-6 15,1-4 16-15,-1-3-10 0,7-10 0 16,-6-13 11-16,6-17-18 16,0-16 7-16,0-9 0 15,0-5 6-15,0 0 4 16,0-7 25-16,0-33 1 16,0-15-23-16,0-13-8 15,0-12-5-15,0-7 0 16,6-2-4-16,14 1 9 15,-3 8-5-15,2 12 0 16,5 13 5-16,-5 13-16 16,5 15 11-16,-5 16-6 15,11 11-9-15,-3 0-2 16,22 6 15-16,-12 21-5 0,6 6 8 16,-7 2-7-16,-23-1 6 15,4-4 0-15,-17 0-16 16,0 1 15-16,-37-1 1 15,-19 0-2-15,-10-3-56 16,10-2-16-16,6-6-84 16,14-8-106-16,29-11-181 15</inkml:trace>
  <inkml:trace contextRef="#ctx0" brushRef="#br0" timeOffset="2452">3998 1353 741 0,'0'0'178'0,"0"0"-63"16,0 0 29-16,0 0-1 15,0 0-89-15,0 0 9 16,50-63-38-16,-7 52-19 16,10 11 14-16,-13 0-20 15,13 17 0-15,-20 21-6 0,-4 11 16 16,-15 9-10-16,-14 5 0 16,0 0 9-16,-37 0-15 15,-12-5 6 1,-8-9 0-16,14-7-1 0,24-15 17 15,12-4-16-15,7-6 0 16,0-7 8-16,7-5-4 16,19-5-4-16,17 0 0 15,23 0-13-15,10-11-72 16,10-13-234-16,7-1-443 16</inkml:trace>
  <inkml:trace contextRef="#ctx0" brushRef="#br0" timeOffset="2667">4683 1606 796 0,'0'0'232'16,"0"0"-117"-16,0 0-28 15,0 0-46-15,0 0-25 16,0 0-9-16,215-58-7 15,-122 58 0-15,-1 6-11 16,-19 2-109-16,-17 0-177 16,-19 3-200-16</inkml:trace>
  <inkml:trace contextRef="#ctx0" brushRef="#br0" timeOffset="2812">4984 1700 194 0,'0'0'338'0,"0"0"-205"0,0 0 28 15,0 0-40-15,0 0-29 16,0 0-64-16,0 8-24 16,79-8 28-16,27 0-32 15,0 0-15-15,10 0-486 16</inkml:trace>
  <inkml:trace contextRef="#ctx0" brushRef="#br1" timeOffset="18525">2374 2495 808 0,'0'0'200'0,"0"0"-72"16,0 0-10-16,0 0-11 15,0 0-83-15,0 0-24 16,0 0-13-16,-36 65 13 16,-14 4 18-16,-22 5-18 15,2 3 0-15,-9-5 6 16,0 0-6-16,16-13-20 15,6-8-147-15,14-14-135 16,30-11-179-16</inkml:trace>
  <inkml:trace contextRef="#ctx0" brushRef="#br1" timeOffset="18782">2672 2560 522 0,'0'0'199'16,"0"0"-60"-16,0 0-38 16,0 0 8-16,0 0-46 15,0 0-24-15,0-14-39 16,-26 50 9-16,-4 14 2 16,-6 10-7-16,2 1-3 0,5 3 5 15,-1-5 4 1,3 2-10-16,-2-6 0 0,-8-5-51 15,11-7-124-15,3-10-159 16</inkml:trace>
  <inkml:trace contextRef="#ctx0" brushRef="#br1" timeOffset="20246">3029 2569 637 0,'0'0'203'16,"0"0"-86"-16,0 0 0 0,0 0-16 15,0 0-82-15,0 0-17 16,0-15-2-16,0 60 0 16,0 11 6-16,0 12-4 15,0 3 5-15,0 9-5 16,-13-6 10-16,-23-3-23 15,9-10 11-15,-2-23-3 16,5-12-40-16,11-24-60 16,7-2 102-16,-1-22-11 15,-10-19 24-15,4-12-12 16,0 2 0-16,-17 0 2 16,4 8 4-16,-11 4-3 15,8 12 7-15,9 10 14 0,-3 9-21 16,23 3 13-16,0 5-16 15,0 0-5-15,0 0 4 16,23 16-15-16,33 6 16 16,17 0-2-16,9-8 12 15,4-3-10-15,-13-6 0 16,-10-5 3-16,-7 0 0 16,-13 0 0-16,-6-5-3 15,-1-15 23-15,-6 0-2 16,-17 3 25-16,-6-1 2 0,-7 8-18 15,0-1 28 1,0 5-29-16,0 3-8 0,-14 0-16 16,8 3-5-16,-4 0-2 15,3 8-1-15,1 23 3 16,6 8 0-16,0 2 0 16,0-2 0-16,0-7-4 15,0-7-7-15,23-8 7 16,-3-9-7-16,-7-8 11 15,17 0-3-15,-1 0 4 16,14-23-1-16,-10-9 7 16,4-4 3-16,-7 0-9 15,-11 6-1-15,-2 5 8 16,-10 9-9-16,-1 10 1 16,-6 6 0-16,7 0-8 15,6 0 2-15,-6 17 0 0,9 16 2 16,-3 5 8-1,11 0-9-15,-11-7 5 0,0-7 0 16,0-9-5-16,-3-11 9 16,-3 0-4-16,-7-4 0 15,6 0 6-15,1 0-2 16,16-17-4-16,-3-5 0 16,-7 0 1-16,10 1 1 15,-3 0-2-15,-3 6 0 16,-4 3 7-16,0 7-14 15,4 5 7-15,-4 0-5 0,7 0 1 16,-4 0-32-16,-2 0 16 16,5 14 4-16,-9-3-22 15,-3-4 25-15,-7-3-15 16,0-2 21-16,0-2-1 16,0 0 9-16,7 0-1 15,-7 0 6-15,6 0-5 16,-6 0 24-16,0-6-19 15,0 4-3-15,7 0 4 16,-7 2-7-16,6 0-6 16,11 0-1-16,-4 0 0 15,24 13 2-15,-1-5 5 16,4-4-13-16,19-4 8 16,-9 0-13-16,-1 0 16 15,-12-12-7-15,-17-7 18 0,-7 0-8 16,10-1 15-16,-23-1 12 15,7-2 44-15,-7 2-32 16,0 6-2-16,0 5 10 16,-7 7-31-16,7 3 11 15,-7 0-28-15,-9 25-7 16,3 27 3-16,-7 19 4 16,-3 7 0-16,9 4-1 15,8 3 9-15,-1 3-8 16,-3 0 0-16,4-8 7 15,-1-20-13-15,0-24 6 16,7-24 0-16,0-12 6 0,0 0-3 16,0-20 39-16,0-30 21 15,0-15-60-15,0-13 6 16,0 1-9-16,14-3 0 16,15 3-3-16,8 4 15 15,-4 6-12-15,-3 15 0 16,-1 17 4-16,-15 12-15 15,-8 12 11-15,7 9-14 16,4 2 10-16,3 0-39 16,16 11 26-16,-6 22 8 15,-10 0-20-15,10 2 27 16,-24-1-25-16,-6-7 3 16,0 1 7-16,0-3-59 0,-36-1-2 15,-20 3-59-15,-17-2-126 16,10-3-327-16</inkml:trace>
  <inkml:trace contextRef="#ctx0" brushRef="#br1" timeOffset="20605">4868 2529 496 0,'0'0'234'16,"0"0"-158"-16,0 0 23 16,0 0-33-16,0 0-52 0,0 0 8 15,136-54-22-15,-100 76 1 16,-6 5 5-16,-10 3-2 16,-14 6-4-16,-6 6 12 15,0 6-9-15,-13 0 19 16,-23-4-9-16,9-6-5 15,4-4 10-15,3-15-13 16,20-6-3-16,0-4-2 16,0-6 10-16,0-1-12 15,0 1 2-15,20-3 0 16,17 0 9-16,6 0-5 16,19 0-8-16,5-14-105 15,19-11-312-15</inkml:trace>
  <inkml:trace contextRef="#ctx0" brushRef="#br1" timeOffset="20854">5860 2566 385 0,'0'0'229'0,"0"0"-104"15,0 0-12-15,0 0-24 16,0 0-34-16,0 0-50 0,-13-20 9 16,63 20-10-16,13 0-3 15,9 0 17-15,5 0-18 16,-11 0-1-16,-17 0-4 16,-19 0-162-16,-17 0-48 15,-13 12-171-15</inkml:trace>
  <inkml:trace contextRef="#ctx0" brushRef="#br1" timeOffset="21012">5976 2695 429 0,'0'0'139'15,"0"0"3"-15,0 0-18 16,0 0-34-16,0 0-42 16,0 0-48-16,27 11 0 0,22-6 7 15,31 1-7-15,12-6 0 16,-6 0-225-16,0 0-478 15</inkml:trace>
  <inkml:trace contextRef="#ctx0" brushRef="#br1" timeOffset="22166">6601 2687 580 0,'0'0'258'15,"0"0"-104"-15,0 0-19 0,0 0-16 16,0 0-45 0,0 0-30-16,30-105-4 0,6 97-36 15,-9 8-4-15,16 0 7 16,-7 0-6-16,1 8-2 16,-17 19 1-16,3 9-3 15,-10 6-2-15,-13-1 5 16,0-3 0-16,0-5 0 15,0-5 3-15,0-11-3 16,0-9 0-16,0-6 9 16,0-2-9-16,7 0 3 15,6 0 1-15,17-27 21 16,-1-6-20-16,4-3-5 0,4 1 6 16,-14 4 0-1,-3 3 11-15,-4 9-12 0,-9 8-4 16,-7 6 13-16,7 5-14 15,-1 0-2-15,1 0 1 16,6 11-13-16,10 8 4 16,-10 6 10-16,4-6 0 15,-10-3-9-15,-1-1 9 16,7-10 0-16,-6-2-3 16,10-3 4-16,-4 0-1 15,7 0 0-15,-4-8 0 16,11-15 4-16,9-1-4 15,0-7 0-15,1 4 1 16,-11 3 9-16,-9 4-3 0,-11 9-3 16,1 3-3-16,-7 8 14 15,0 0-15-15,0 0-5 16,0 0 3-16,0 19-17 16,7 11 19-16,-1 0 0 15,1-5 2-15,3-3-11 16,3-5 9-16,-6-7 0 15,-1-6-1-15,-6-4 9 16,13 0-8-16,4 0 0 16,9-6 6-16,11-16-3 15,-7-5 0-15,-11 7-3 16,-12 6 12-16,3 9-1 16,-10 2-3-16,0 3-8 0,7 0-2 15,-1 0-9 1,14 3 1-16,10 13 10 0,6 1-6 15,1-3-2-15,-11-6 8 16,4-5-2-16,-4-3 4 16,17 0-6-16,-6-6 4 15,-1-20 0-15,-6-11 3 16,-4-4 9-16,-3-9-12 16,-16-2 14-16,-7-3-10 15,0 5 23-15,0 10-18 16,0 9 6-16,-17 11 15 15,-2 12-27-15,5 8 3 0,-9 4-6 16,-3 39-6 0,-4 20-2-16,10 11 8 0,10 0 0 15,10-4-8-15,10-14 2 16,23-19 2-16,17-12-5 16,-1-14-11-16,11-11 17 15,9 0-4-15,-2-19 7 16,-5-22 1-16,-5-6 4 15,-14-11-5-15,-7-2 2 16,-13-7 7-16,-10 1 8 16,-13 9-5-16,0 7-4 15,-13 14 24-15,-17 15-30 16,7 10 14-16,3 11-16 16,7 30 1-16,-3 33-2 15,2 23 1-15,14 4 0 0,0-4-5 16,14-12 5-16,45-9 0 15,4-15-14-15,23-15-72 16,20-12-40-16,-7-12-199 16,-13-9-333-16</inkml:trace>
  <inkml:trace contextRef="#ctx0" brushRef="#br0" timeOffset="48523">8106 4769 1119 0,'0'0'109'0,"0"0"-11"0,0 0 10 15,0 0-21-15,0 0-78 16,0 0-5-16,-20-6-7 15,40 39 15-15,10 6-6 16,-17 7-6-16,0 1 5 16,-6-3 4-16,-7 5-9 15,0-5 0-15,0-5 4 16,0-12 5-16,0-10-9 16,0-11 0-16,0-6 5 15,0 0-15-15,17 0 10 0,19-19 0 16,-3-23 9-1,27-13-2-15,-11 2-5 0,-16 7-2 16,-3 10 8-16,-23 12-8 16,-1 12 0-16,4 12 0 15,-10 0-5-15,7 0 1 16,6 12 2-16,10 18-3 16,10 2 5-16,4 4-10 15,12-5 10-15,1-15-6 16,6-8-1-16,10-2 0 15,-10-6 7-15,-6 0 0 16,-7-22 3-16,-7-11-3 16,-6-9 1-16,-17-4-1 0,-6-1 10 15,-7 0-1 1,0 3-5-16,-36 3 6 0,-7 8-8 16,0 8 16-16,10 6-18 15,16 14 4-15,4 5-10 16,13 0 6-16,-7 13-1 15,7 31-2-15,0 9 6 16,0 2-6-16,0-6 3 16,20-10 0-16,23-3-5 15,7-14 1-15,-1-9 2 16,17-13 2-16,-3 0-2 16,3 0-4-16,-16-22 6 15,-7-5 0-15,-10-7 4 16,-10 7 0-16,-10-11-4 0,-6 4 0 15,3 7 11-15,-10 8-12 16,0 8 1-16,0 6 0 16,0 5-8-16,0 0 2 15,0 13-3-15,0 23 6 16,0 5 6-16,13 3-5 16,0-5 2-16,17-3-12 15,-3-9-11-15,22-5-70 16,4-9-14-16,-3-4-10 15,-1-9-68-15,-22 0-76 16,-11 0-222-16</inkml:trace>
  <inkml:trace contextRef="#ctx0" brushRef="#br0" timeOffset="48713">9611 4746 580 0,'0'0'152'15,"0"0"-29"-15,0 0 15 16,0 0 2-16,0 0-89 15,0 0-23-15,-165 25-25 16,108 28-1-16,1 2 7 16,13-6-9-16,13-8-9 15,30-8-101-15,0-11-124 16,0-8-65-16</inkml:trace>
  <inkml:trace contextRef="#ctx0" brushRef="#br0" timeOffset="49218">9968 4436 816 0,'0'0'221'0,"0"0"-43"15,0 0-4-15,0 0-56 16,0 0-52-16,0 0-24 15,0-17-40-15,7 50 10 16,13 13 3-16,-10 10-12 16,3 5-2-16,-7-1 13 15,1 0-5-15,-7 1-9 16,0-9 0-16,7-10-4 0,9-15-5 16,4-8-27-16,16-14-27 15,1-5 23-15,6 0-43 16,-17-24-69-16,-3-9-9 15,-23 4-4-15,0-2 15 16,-16 0 46-16,-27 7 4 16,-7 1 40-16,-6 2 60 15,0 4 63-15,13 3 54 16,13 9 1-16,23-3-6 16,7 8-38-16,0 0-16 15,0 0-58-15,37 0 3 16,32 0 8-16,4 0-11 0,13 0-108 15,-16-3-161-15</inkml:trace>
  <inkml:trace contextRef="#ctx0" brushRef="#br0" timeOffset="49526">11209 4596 824 0,'0'0'165'0,"0"0"-81"16,0 0 63-16,0 0-39 16,0 0-58-16,0 0-5 0,-80-42-45 15,74 42-1-15,-1 11 0 16,-10 11 2-16,11 0 1 15,6 3-2-15,0-12 1 16,0-2-10-16,16-5 11 16,4-6-2-16,10 0 13 15,-4 0-12-15,4 0 23 16,-10-6-17-16,-3-13-5 16,-11 3 22-16,-6-1-21 15,0 1 2-15,0 5-5 16,-36 5-20-16,9 6-67 15,-9 0-94-15,0 25-120 0,12 11-602 16</inkml:trace>
  <inkml:trace contextRef="#ctx0" brushRef="#br0" timeOffset="49708">11252 5030 831 0,'0'0'167'16,"0"0"29"-16,0 0-42 16,0 0-34-16,-192 187-82 15,106-127 1-15,-14 2-33 16,-29 11-6-16,-13-10-78 16,-23-2-392-16</inkml:trace>
  <inkml:trace contextRef="#ctx0" brushRef="#br0" timeOffset="44510">734 5173 429 0,'0'0'206'0,"0"0"-61"16,0 0-4-16,0 0-65 16,0 0 33-16,0 0-49 15,0 0 6-15,0 0-3 16,0-91-44-16,0 91 5 16,0 0-24-16,0 0-13 0,0 30 11 15,0 18 2 1,0 21 2-16,0 2 3 0,-7 16 6 15,7 1-6 1,0 0-5-16,0-13 0 0,0-20-9 16,0-23-10-16,7-15-75 15,-7-15-15-15,0-2 4 16,0 0 53-16,0-19-37 16,-7-10 34-16,-22-10 44 15,-4 0 19-15,-10 0-8 16,13 7 19-16,0 9-6 15,10 8 14-15,7 11-3 16,-4 4-18-16,11 0-6 16,-1 0 0-16,7 0 0 15,0 0-3-15,0 0 4 16,0 6-2-16,20-1-10 16,16-5 11-16,21 0 20 0,2-7-19 15,-3-24 1-15,7-2 17 16,-20 6-15-16,0-4 4 15,-20 7 15-15,-9-1-6 16,-8 6 35-16,-6 0-13 16,0 4 13-16,0 7 3 15,-20-3-33-15,-3 9 0 16,10-2-4-16,0 4-14 16,3 0-8-16,-3 6-1 15,6 25 5-15,0 10 3 0,7 8 6 16,0-2-9-1,0 0 0-15,0 0-6 0,27-12 5 16,16-10-4-16,-7-6 4 16,1-16-11-16,-8-3 21 15,-2 0-9-15,3-14 3 16,-4-19 5-16,4-8 0 16,0-6-8-16,-17-2 0 15,0 10 8-15,-6 7-1 16,-7 9-6-16,0 15 26 15,0 8-25-15,0 0 15 16,0 0-17-16,0 0-18 16,16 0 16-16,-9 25-6 15,6 5 8-15,4 3 0 16,2-8 2-16,-5-9-13 0,2-2 4 16,-3-8-3-16,-6-6 3 15,0 2-2-15,-1-2 9 16,4 0 0-16,-3-2 3 15,6-18-6-15,0-4 3 16,4-1 0-16,3 0-3 16,-7 9 5-16,-3 4-2 15,-4 7 0-15,-6 5 4 16,0 0-11-16,14 0 1 16,-1 0 0-16,3 3-9 15,4 11 15-15,-7-7-3 16,4 2-13-16,-4-1-24 15,0-8 16-15,-3 3-4 16,-10 0 16-16,7-3 6 0,-7 0 4 16,0 0 2-16,0 0 7 15,7 0 0-15,-7 0-2 16,13-17-5-16,0-4 5 16,17 4-8-16,-17-2 3 15,4 10 0-15,-11 7-4 16,1 2 1-16,-7 0 2 15,13 0 1-15,-6 11-5 16,9 2 0-16,-3 4 4 16,11-3 1-16,-11-7-2 15,7-1 10-15,3-6-10 16,-10 0 2-16,-6 0 0 16,-1 0 8-16,4 0-6 0,-3-13 7 15,6-4 28-15,-13 3-26 16,0 1 18-16,0 2-7 15,0 0-12-15,0 8 30 16,0 0-27-16,0 3 0 16,0 0-13-16,0 0-22 15,0 33 22-15,0 17-1 16,0 18 8-16,0 4-3 16,0 5-4-16,0 3 0 15,0-3-4-15,0-3 15 0,0-13-9 16,0-12-2-1,0-13 2-15,0-15-3 0,0-12 1 16,0-7 0 0,0-2 12-16,0 0-11 0,0-2 63 15,0-34 21-15,0-13-80 16,0-18 8-16,0-12-13 16,0-7 0-16,0-4-1 15,-7 2 8-15,1 8-7 16,-1 12 0-16,-3 15 7 15,10 17-13-15,0 11 6 16,0 14 0-16,0 10-7 16,17 1-6-16,26 0 1 15,6 0 8-15,1 23-13 16,0 8 11-16,-7-4 4 0,-14 2-7 16,-15 6 5-16,-8-5-34 15,-6 3-16-15,-6 3-69 16,-44 2-74-16,-9-2-59 15,2-7-209-15</inkml:trace>
  <inkml:trace contextRef="#ctx0" brushRef="#br0" timeOffset="45071">2580 4914 781 0,'0'0'178'15,"0"0"-8"-15,0 0-26 16,0 0-9-16,0 0-94 16,0 0-29-16,0-11 3 15,0 53-10-15,23 13 23 0,-3 8-14 16,3-8-8-1,3 8 9-15,-3 2-15 0,-3 2 0 16,-10-4 6-16,-3-8-6 16,-7-8-6-16,0-11-62 15,0-3-91-15,0-14-88 16,6-9-191-16</inkml:trace>
  <inkml:trace contextRef="#ctx0" brushRef="#br0" timeOffset="45468">3129 5160 509 0,'0'0'270'0,"0"0"-171"16,0 0-48-16,0 0 32 15,0 0-36-15,0 0-40 16,0 0 13-16,145-6-18 15,-75 2-2-15,9 2 7 16,-10-4-7-16,-9 1-65 16,-34 5-39-16,-19 0 12 15,-7 0 14-15,0 5-30 16,-26 26-73-16,-34 0 29 16,-9-2-12-16,6-2 164 15,3-4 25-15,11-15 103 16,12-2 44-16,4-3-46 0,17-1-19 15,2 4 9-15,14-6-28 16,0 0-32-16,14 0-56 16,29 2 5-16,29 1 47 15,-2-3-39-15,16 0-13 16,-7 0 0-16,-16 0-202 16,-13 0-318-16</inkml:trace>
  <inkml:trace contextRef="#ctx0" brushRef="#br0" timeOffset="47016">4151 4923 897 0,'0'0'130'0,"0"0"-6"15,0 0-16-15,0 0-2 16,0 0-42-16,0 0-61 16,0-31 12-16,26 56-15 15,4 16 4-15,6 3 18 16,-9 11-22-16,-4 6 4 16,-10-6 8-16,0 2-6 15,-3-4-6-15,-10-9 0 0,7-14 6 16,-7-11-9-1,6-8 3-15,-6-11 0 0,0 0-3 16,7-8 2-16,-7-32-4 16,0-8-15-16,0-7 5 15,0 5 6-15,-30 14 9 16,-3 12-12-16,3 7 2 16,1 9-2-16,9 6 4 15,13-2 7-15,1 4-2 16,6 0-10-16,0 0 13 15,0 23 0-15,6 1-5 16,44 1-13-16,19-6 18 16,17-8-3-16,7-11 8 15,-7 0 7-15,-7 0-12 16,-23-13 0-16,-19-4 5 0,-17 0 0 16,-4 2 16-16,-9-2 13 15,-7-6-9-15,0 4 16 16,-43 6-24-16,6-4-14 15,1 15 19-15,10 2-20 16,2 0-4-16,5 2 2 16,2 26 0-16,17 7 3 15,0 10-3-15,0-7 0 16,10 0-4-16,16-4 2 16,4-13 2-16,7 2-3 0,6-18 6 15,-10-5-7 1,16 0 4-16,-6 0 0 0,7-16 9 15,-14-12-5-15,1-2-4 16,-14 0 2-16,-3-1 9 16,-7 1-4-16,-7 2-7 15,4 9 0-15,-10 11-2 16,0 2 2-16,7 6 0 16,0 0 0-16,6 6-15 15,10 19 11-15,-3 11 4 16,3 7 0-16,-3-4-7 15,3-6 7-15,-10-11-3 16,7-13-6-16,10-9-26 16,0 0 35-16,3-34 0 15,10-12 4-15,-7-1 1 0,-6 0-3 16,-17 8-1-16,-6 15 12 16,-7 7-10-16,0 9 11 15,0 8-14-15,0 0 2 16,0 0-5-16,13 0-15 15,3 19 18-15,-2 0-3 16,9 0-7-16,-3 4 7 16,3-15-5-16,-10 1-22 15,0-7 29-15,-6-2-19 16,-7 0 13-16,7 0-3 16,16 0 20-16,-4-17-10 15,18-4 0-15,-7-2 6 0,-17 4-2 16,0 8-4-1,-13 5 0-15,10 4-1 0,-10 2 2 16,7 0-1-16,6 0 0 16,0 0-3-16,17 6-5 15,-10 13 8-15,9-3 0 16,1-2-6-16,-3-12 17 16,2-2-11-16,1 0 0 15,-3 0 8-15,-14 0 1 16,3-13-5-16,-16 2 18 15,0 3 23-15,0-3-31 16,0 5 11-16,0 6-6 16,0 0-10-16,0 0-18 15,0 22-4-15,-23 33 13 16,-3 22 8-16,-11 14 3 0,1 11-11 16,-7 2 3-16,17-5 4 15,-4-8 0-15,17-17-7 16,3-24 0-16,10-15 1 15,0-18 4-15,0-14-5 16,0-3 15-16,-7 0 0 16,7-14 43-16,-7-27-40 15,7-17-17-15,0-14 4 16,0-18-1-16,0-15-4 16,7-7 0-16,16 4 10 15,4 17-10-15,-4 28 0 16,-3 25 0-16,-4 19-7 0,-9 10 0 15,13 9 2-15,9 0 0 16,1 0-8-16,-3 11 5 16,9 11 5-16,7 8 0 15,-7 9-7-15,-2-3 0 16,-5 9 4-16,-6-8-2 16,-16-1-31-16,-7 0 16 15,-7-8-57-15,-45-1-35 16,-18-8-20-16,-3-2-69 15,10-15-27-15,27-2-131 16</inkml:trace>
  <inkml:trace contextRef="#ctx0" brushRef="#br0" timeOffset="47349">6538 4609 687 0,'0'0'367'16,"0"0"-202"-16,0 0 8 16,0 0-57-16,0 0-37 15,0 0-69-15,7 9-7 16,6 26 9-16,4 14-7 16,3 10 3-16,3 4-7 15,-3-3 10-15,0 1-8 16,-4-4-3-16,-3-2 0 15,-6-5-3-15,-7-9-4 0,0-3-52 16,0-7-103-16,0-15-242 16</inkml:trace>
  <inkml:trace contextRef="#ctx0" brushRef="#br0" timeOffset="47658">7038 5165 814 0,'0'0'133'0,"0"0"-42"16,0 0 8-16,0 0 4 15,0 0-73-15,0 0-23 16,0 0 2-16,-93 52-2 15,93-28-7-15,7-1 21 16,19-2-12-16,-2 2 11 16,5-16-20-16,-9 2 0 15,-7-6 8-15,11-3-2 16,-18 0 8-16,7 0 34 16,-6-14-17-16,3-8 19 15,-10 0-38-15,0-2-4 16,0 8 0-16,0-4-8 0,-36 8-36 15,-14 5-61 1,7 3-156-16,13 2-344 0</inkml:trace>
  <inkml:trace contextRef="#ctx0" brushRef="#br0" timeOffset="63770">2331 3990 567 0,'0'0'208'15,"0"0"-70"-15,0 0-9 16,0 0-1-16,0 0-61 15,0 0-23-15,0 0-35 0,0-30-7 16,0 55-2-16,20 19 0 16,-3 11 0-16,-11 3 6 15,1 5-6-15,-7-7 0 16,0 0 0-16,0-9 13 16,0-16-27-16,0-10-10 15,0-10-64-15,0-8 3 16,0-3-45-16,0 0 10 15,0 0 30-15,0-24-109 16,0-4 103-16,0-5 91 16,-7 5 5-16,-22 7-2 15,-8 4 6-15,11 6 36 0,3 4 30 16,3 3-12-16,13 4-6 16,7 0-11-16,0-3-12 15,0 3-8-15,0 0-21 16,0 0 0-16,37 0 6 15,19 0 16-15,7 0 20 16,16 0-22-16,0 0-17 16,-2 0 30-16,2 0-26 15,-6-19 9-15,-17 2 35 16,-20 1-37-16,-16 2 33 16,-20 1 16-16,0-1-14 15,0-3 17-15,0 4-36 16,-13 2-13-16,-17 3 18 0,17 3-34 15,-10 5 15-15,3 0-16 16,7 0 3-16,-10 15-13 16,3 18 10-16,-3 9 0 15,9-1-5-15,1-6 16 16,13-7-12-16,0-12 1 16,0-5-30-16,33-5 28 15,4-6-3-15,12 0 5 16,7-2 3-16,4-21 6 15,-17 0-9-15,0-3 0 16,-10 1 10-16,-10 3-8 16,-10 2-2-16,-6 9 0 0,-7 6 18 15,0 5-18-15,0 0 15 16,0 0-15-16,7 0-16 16,-7 3 12-16,16 16-4 15,-3 4 8-15,-6-1-7 16,9-5 6-16,4-1-6 15,-6-8-22-15,2-7-35 16,4-1 64-16,-7 0-20 16,4 0 20-16,3 0-10 15,-14-5 15-15,11-8-5 16,-11-1 0-16,1 6 8 16,0 0-4-16,-7 5-4 15,0 0 0-15,0 3 5 16,13-2-5-16,-13 2 0 15,16 0-1-15,-2 0 4 0,-8 0-12 16,1 0 9-16,9 0-18 16,-9 5 15-16,0 4-27 15,6-4 6-15,3 0 22 16,4-5-11-16,17 0 13 16,6 0 0-16,13-22 2 15,-13-3-7-15,0 6 13 16,-13 6-8-16,-24 1 0 15,-6 7 10-15,0 2 5 16,0 0 13-16,0 3-17 16,0 0 15-16,0 0-24 15,0 0 4-15,0 0-6 0,0 0-7 16,0 0 0-16,13 11 2 16,1 8 5-16,-8 4 0 15,11 4 6-15,-11 1-6 16,14-2 0-16,-10 0 7 15,3-1-7-15,1-9 0 16,-8-5 1-16,4-8-7 16,-3-3 12-16,-7 0-3 15,0 0 40-15,0 0-10 16,0 0 42-16,0-16-38 16,0-9-32-16,6 3 10 15,-6-1-15-15,0 7 3 16,0 8 17-16,0 5-11 0,0-2 11 15,0 5-17-15,0 0 8 16,0 0-22-16,0 0 6 16,0 0-5-16,0 8 5 15,0 14 10-15,14 8-5 16,-8 3 0-16,1 3 4 16,3 2-16-16,-4 2 12 15,1-8 0-15,0-4 1 16,-1-12 11-16,1-5-12 15,3-5 0-15,-10-6 7 16,0 0-5-16,0 0-1 16,0 0 3-16,0-3 52 15,0-20-53-15,0-2 6 0,-17-10-9 16,11-3 10-16,-1-12-10 16,7 1 0-16,0-6 0 15,0 2-10-15,0 10 18 16,7 4-8-16,16 11 0 15,-17 15 8-15,1 5-17 16,6 5 9-16,0 3-1 16,17 0-15-16,0 0 9 15,-10 3 7-15,16 17 0 16,-16-3-9-16,3 6-1 16,-16 5 5-16,-7-10-18 15,0 11 22-15,-30-2-93 16,-26 1 16-16,-14-4-36 15,-2-5-73-15,15-5-11 0,21-8-156 16</inkml:trace>
  <inkml:trace contextRef="#ctx0" brushRef="#br0" timeOffset="64174">4471 3907 594 0,'0'0'211'0,"0"0"-101"0,0 0-36 16,0 0 54-16,0 0-75 15,0 0-8-15,0 0-21 16,-29-59-10-16,72 59-9 15,0 0-5-15,0 13 2 16,-17 12-11-16,-9 5 9 16,-11 10 0-16,-6 5-1 15,0-4 8-15,-23 1-7 16,-3-9 3-16,-11-6 1 16,7-8 17-16,11-5-19 15,5-5-2-15,8-2 1 16,6-1 9-16,0 0-14 15,0 2 4-15,6-5 0 16,14-3-14-16,30 0 8 0,6 0-63 16,17-9-90-16,6-12-151 15</inkml:trace>
  <inkml:trace contextRef="#ctx0" brushRef="#br0" timeOffset="64427">5077 3956 596 0,'0'0'142'16,"0"0"-112"-16,0 0 32 15,0 0-35-15,0 0 8 16,0 0-20-16,221-17-9 15,-151 10 0-15,2 2-6 16,-15 2-29-16,-1 3-113 16,-26 0-151-16</inkml:trace>
  <inkml:trace contextRef="#ctx0" brushRef="#br0" timeOffset="64568">5182 4142 448 0,'0'0'122'0,"0"0"-34"0,0 0-25 16,0 0-28-16,0 0-30 16,0 0 12-16,202 2-17 15,-119-13-108-15,13-10-368 16</inkml:trace>
  <inkml:trace contextRef="#ctx0" brushRef="#br0" timeOffset="66351">5910 4100 810 0,'0'0'121'15,"0"0"-17"-15,0 0-38 16,0 0 10-16,0 0-17 15,0 0-16-15,215-132 20 16,-172 99-23-16,-23 0-3 16,-4 1 14-16,-16 1-25 15,0 1 27-15,0 5-32 16,0 3-19-16,0 6 32 16,-9 8-32-16,2 4-2 15,0 4 0-15,7 0-9 16,0 0 3-16,-6 0 6 15,-1 12 0-15,-16 23-2 16,3 15 2-16,4 2 0 0,-4 6-2 16,13-3 16-16,0-3-21 15,7-5 7-15,0-11 0 16,0-9-3-16,7-10 3 16,20-10 0-16,2-7-1 15,8 0 14-15,19-7-13 16,10-32 0-16,-10-2 8 15,1-1-8-15,-8 4 0 16,-13 5 0-16,-6 11 0 16,-10 11 10-16,-13 8-10 0,-7 3 0 15,13 0-8 1,3 14-4-16,4 16 7 0,3-3 4 16,-3 4-7-16,-6-9 5 15,2-5 3-15,-3-7 0 16,1-4 6-16,9-6-15 15,-3 0 9-15,3 0 0 16,-3-8 5-16,3-15 8 16,-3-4-13-16,-4-6 0 15,-3-2 11-15,-13-1-4 16,0 0-7-16,0 8 0 16,-23 7 15-16,10 13-7 15,0 2-9-15,6 6 1 16,-9 0-5-16,2 30-2 15,-6 10 7-15,11 4 0 0,2-2-11 16,7-6 13-16,0-8-2 16,16-8 0-16,18-5-2 15,9-5-6-15,0-10 8 16,6 0 0-16,17 0-4 16,4-23 12-16,3-13-8 15,-11-3 0-15,5-2 12 16,-11 0-11-16,-20 8-1 15,-9 9 0-15,-11 10-7 16,-9 8 14-16,-7 4-7 16,0 2 0-16,0 0-10 15,0 2 4-15,6 20 1 0,-6 0 5 16,0-5-7-16,7-6 15 16,0-9-8-16,-7-2 0 15,0 0 6-15,0 0 0 16,0 0-6-16,0-5 0 15,0-17 4-15,-7-3-2 16,-13 5-2-16,-3 4 0 16,3 5-7-16,-10 8-6 15,7 3 12-15,-3 0 1 16,-11 20-16-16,1 15 17 16,3 10-1-16,3-1 0 15,24-3 3-15,6-8-11 16,0-6 8-16,0-7-5 0,19-10-7 15,11-4 10 1,-10-6 2-16,3 0 0 0,4 0 13 16,2-11-9-16,1-14-4 15,-3-2 0-15,9-9 0 16,-6 6 0-16,-10 5 0 16,-7 8-2-16,-3 12 17 15,-10 2-17-15,0 3 2 16,0 0-7-16,0 0-5 15,0 17-4-15,0 8 16 16,0 2 0-16,0-3 13 16,13-1-13-16,17-15 0 0,3-3 2 15,10-5 5-15,6 0-1 16,1-8-5-16,10-14 7 16,-4-3 4-16,-7 1-5 15,1-1-7-15,-7 3 1 16,-13 7-8-16,-4 5 7 15,-3 7 0-15,-9 3-3 16,-1 0 5-16,-3 0-2 16,3 0 0-16,0 13-3 15,-6 5-10-15,-1-7 13 16,-6-6 0-16,10 1-5 16,-10-6 17-16,0 0-12 15,0 0 0-15,0 0 8 16,0 0-6-16,0-13-2 15,-23-7 0-15,-3 0 2 0,9 7 6 16,-9 2-12-16,3 6 4 16,-4 5-19-16,-3 0 12 15,-13 2 6-15,-6 31 1 16,-1 5-13-16,7 6 20 16,7 1-7-16,29-7 0 15,7-8-6-15,0-8-7 16,0-11 13-16,20-8 0 15,16-3-7-15,14-3 23 16,0-27-16-16,-1-6 0 16,-6-5 14-16,-6-8-12 15,-8-9-2-15,-9-5 0 0,-3-6 25 16,-11 5-20-16,-6 7 11 16,0 15-4-16,0 15-1 15,0 16 0-15,0 11-11 16,-6 0-12-16,-11 14 1 15,-9 27 13-15,-4 17-2 16,0 8 0-16,10 0 12 16,14 2-14-16,6-7 2 15,0-9 0-15,6-8-9 16,31-11-27-16,12-8-47 16,1-15-95-16,0-10-102 15,-1 0-78-15</inkml:trace>
  <inkml:trace contextRef="#ctx0" brushRef="#br0" timeOffset="66710">8291 3679 808 0,'0'0'143'0,"0"0"-53"15,0 0 16-15,0 0-21 16,0 0-61-16,0 0 21 16,50-46-27-16,-33 51-11 0,-4 20 29 15,-7 3-36-15,8 7 12 16,-14 1 4-16,0 3-10 16,0-1 6-16,0 3-12 15,0-2 2-15,-14-4 0 16,1-2 2-16,7-3-4 15,6-7 3-15,0-4 11 16,0-2-14-16,0-6 0 16,13-3 3-16,13-8-2 15,27 0-1-15,10-3-2 16,23-33-37-16,20-8-207 16,10-5-380-16</inkml:trace>
  <inkml:trace contextRef="#ctx0" brushRef="#br0" timeOffset="67107">9346 3501 22 0,'0'0'782'0,"0"0"-687"0,0 0 0 16,0 0 4-16,0 0-47 15,0 0-11-15,-26 30-17 16,9-5 8-16,4-4-23 16,13 2 4-16,0-7-25 15,0-4 14-15,0-4-2 16,30-8 24-16,3 0-13 15,10 0 25-15,-7 0 7 16,7-20-27-16,-13 1 27 16,-23-1-33-16,-1 1-10 15,-6 3 0-15,-6 2-3 16,-31 9-47-16,-6 5-60 16,7 0-89-16,3 22-127 15,3 15-391-15</inkml:trace>
  <inkml:trace contextRef="#ctx0" brushRef="#br0" timeOffset="67310">9383 3990 206 0,'0'0'682'15,"0"0"-600"-15,0 0 44 16,0 0 6-16,0 0 9 15,0 0-37-15,-106 143-71 16,27-101 10-16,-21-1-43 16,-22 3-1-16,-20 5-38 0,-7-7-341 15</inkml:trace>
  <inkml:trace contextRef="#ctx0" brushRef="#br1" timeOffset="74709">734 6179 478 0,'0'0'324'16,"0"0"-173"-16,0 0-6 16,0 0-36-16,0 0-18 15,0 0-58-15,0 0-30 16,30 6-3-16,-47 60 3 15,-26 19 23-15,-13-2 0 16,0-1-20-16,-7-2 8 16,-16-5-9-16,6-4-5 15,-3 0 0-15,16-13-13 16,17-9-104-16,30-16-96 16,13-16-122-16</inkml:trace>
  <inkml:trace contextRef="#ctx0" brushRef="#br1" timeOffset="74988">850 6152 715 0,'0'0'162'0,"0"0"-18"16,0 0-34-16,0 0-24 15,0 0-81-15,0 0-5 0,13 49 0 16,-13 17 0 0,0 9 3-16,0-1 10 0,0-6-6 15,-23 1-4-15,-4-3-3 16,-2-5 9-16,2 1-20 16,-3-6-28-16,7-4-175 15,17-19-86-15</inkml:trace>
  <inkml:trace contextRef="#ctx0" brushRef="#br1" timeOffset="78008">2202 6251 199 0,'0'0'416'0,"0"0"-264"16,0 0 10-16,0 0-56 15,0 0-7-15,0 0-52 0,0 0-44 16,-49-124-6-16,49 168-1 15,7 19 4-15,9 14 10 16,4 3 1-16,0 0-4 16,-4-6-7-16,-9-11 7 15,-7-10-4-15,6-29-3 16,-6-11 0-16,7-7-3 16,0-6-11-16,3 0-18 15,-4-11-31-15,-6-16-5 16,0-3 43-16,0-1 4 0,-23 1 19 15,-27 6-5 1,1 1 2-16,-7 4 5 0,6 8 0 16,14 3 4-16,6 8-9 15,17 0 5-15,6 0 0 16,7 0-2-16,0 0-1 16,36 0 3-16,27 17 1 15,23-9 8-15,13-3-4 16,1-5-5-16,-8 0 0 15,-6-13 5-15,-29-15 1 16,-14 3-5-16,-20 0 23 16,-23 1 12-16,0-1 34 15,0 0-28-15,-37 6-20 16,1-3 4-16,-14 14-21 16,7 1-5-16,0 7 0 0,17 0 5 15,3 15-7 1,9 18 2-16,14 11 0 0,0-6-4 15,0 4 6-15,20 2-2 16,23-8 0-16,7-6 7 16,9-11-7-16,-16-5 0 15,7-3-12-15,-17-11 10 16,10 0-30-16,-13 0 32 16,-17-20-2-16,4-4 11 15,-11-6-8-15,1 5-1 16,-7-3 0-16,0 12 8 15,0 5-4-15,0 5 2 0,0 6-4 16,7 0 0-16,6 0-4 16,-3 0-12-16,16 14 14 15,4 5-4-15,-10 3 4 16,10-8 0-16,-1 3-6 16,-9-6 15-16,0-3-9 15,-3-3 0-15,-4-5 6 16,0 0-18-16,3 0 15 15,-2 0-3-15,6-11 3 16,-4-8 5-16,-3 0-8 16,1-9 0-16,2 3 9 15,-9 0-15-15,-1 4 7 16,1 10-1-16,0 0 1 16,-7 11-1-16,0 0-1 15,6 0-4-15,4 5-13 0,10 20 10 16,-7-6 8-16,4-2 0 15,3 2-1-15,-4-13 7 16,4-1-11-16,0-3 5 16,-10 2-10-16,3-4 4 15,-6 0-2-15,-1 0 5 16,1 0-9-16,3 0 14 16,3 0-2-16,0 0 0 15,10 0 6-15,-3 0-13 16,3 0 7-16,4 0-8 15,-4 0-2-15,-3 0-27 16,3 0 5-16,-3 0 6 0,3 0 3 16,-3 0 22-16,10 0-6 15,-4-11 7-15,4-3-1 16,-10 3 10-16,-14-3-2 16,4 3 34-16,-10-6 5 15,7 7 23-15,-7 1-10 16,0 1-4-16,0 8 26 15,0 0-41-15,0 0-11 16,0 0-29-16,0 19-24 16,0 25 24-16,6 17 0 15,1 0 1-15,-7 8-1 16,0 2 2-16,0-3-2 16,0-13 0-16,7-5 9 15,-1-20-12-15,4-11 3 16,-10-7 0-16,7-12-1 0,-7 0 10 15,0 0-2-15,0 0 32 16,0-29 23-16,0-17-33 16,-7-12-29-16,-9-11 0 15,-4-17 3-15,3 0 0 16,4 0-3-16,0 6 0 16,13 22 5-16,0 25-5 15,0 14 0-15,0 19 3 16,0 0-14-16,0 0 1 15,6 0-4-15,31 19 9 0,6 6-13 16,0 0 16 0,6-6 0-16,-6 3-5 0,0-3-4 15,-10-7 9-15,-16 1-3 16,-17-2 5-16,0 3-39 16,0-1 33-16,-23 4-19 15,-20-1-16-15,10 4-23 16,-4-1-76-16,14-5-43 15,23-3-139-15</inkml:trace>
  <inkml:trace contextRef="#ctx0" brushRef="#br1" timeOffset="78276">4144 6078 679 0,'0'0'160'0,"0"0"8"16,0 0-21-16,0 0-29 16,0 0-10-16,0 0-103 15,0 0 3-15,-43-55-16 16,43 104 14-16,13 9-6 16,7 2 0-16,3 7 11 15,4-5-7-15,-4 4-4 16,7-3 0-16,-4-2-6 15,-3-8-61-15,-3-10-212 16,3-12-451-16</inkml:trace>
  <inkml:trace contextRef="#ctx0" brushRef="#br1" timeOffset="78542">4614 6270 658 0,'0'0'167'16,"0"0"-124"-16,0 0 9 16,0 0 13-16,0 0 8 0,0 0-50 15,304-6-20 1,-188 6 8-16,6-5-7 0,-10 3-8 15,-12-4-20-15,-34 0-115 16,-40 6-103-16,-26 0-85 16</inkml:trace>
  <inkml:trace contextRef="#ctx0" brushRef="#br1" timeOffset="78684">4733 6435 306 0,'0'0'118'16,"0"0"-42"-16,0 0-3 15,0 0 38-15,0 0-12 16,0 0-18-16,264 49-52 0,-165-37-24 16,17-10-5-16,7 1-25 15,-4-1-464-15</inkml:trace>
  <inkml:trace contextRef="#ctx0" brushRef="#br1" timeOffset="79975">5903 6446 712 0,'0'0'179'0,"0"0"-46"0,0 0-24 16,0 0 11-16,0 0-64 15,0 0-8-15,0-154-11 16,7 144-29-16,6-2 19 16,17 9-27-16,0 0 0 15,13 3-6-15,0 0 6 16,-3 11-3-16,-11 20 3 16,1 5-7-16,-17 7-5 15,1 7 12-15,-5-9 0 16,-9 3-6-16,7-13 11 15,-7-7-5-15,0-16 0 16,7-4 6-16,-7-4-4 0,6 0 0 16,-6 0-2-16,0-6 26 15,0-24-18-15,7-6-7 16,16-8-1-16,4-3 6 16,2 3-8-16,-2 0 2 15,3 7 0-15,-7 13-4 16,-10 6 6-16,7 12-4 15,-4 6-3-15,4 0-5 16,10 19 2-16,-4 10 6 16,4 8-1-16,-10 1-13 15,10 4 13-15,-1-10 3 16,-2-4-15-16,9-8-20 16,-6-15 34-16,6-3-13 0,-9-2 14 15,-4 0 0 1,-3-13 2-16,3-12 3 0,-10-11-3 15,1-2 4-15,-8-9 16 16,-6 2-12-16,0 3-1 16,0 5 17-16,0 6-19 15,0 13 8-15,0 12 2 16,0 6-9-16,0 0-16 16,0 17-10-16,0 27 18 15,0 5-17-15,17 6 21 16,3-11-4-16,3-2 0 15,3-6 6-15,4-15-17 0,-4-4 2 16,-2-9-11 0,-11-8 8-16,3 0 11 0,-9 0 1 15,6-25 14-15,0-13-6 16,-6 0 1-16,-7-4-4 16,0 4 1-16,0 8 30 15,0 7-25-15,0 16-6 16,0 1 6-16,0 6-9 15,0 0-4-15,0 8-16 16,10 28 18-16,10 7-18 16,3 4 18-16,-3-8 0 15,10-6-1-15,-4-11-27 16,10-5 17-16,1-17-4 0,-1 0 12 16,7 0-3-1,-10-23 8-15,-3-15-2 0,0-6 9 16,-17-17 1-16,-13-5-9 15,0-9 22-15,0-4-16 16,-36 5 22-16,-7 8-17 16,6 21-2-16,11 16 8 15,3 12-13-15,16 17 5 16,0 0-10-16,1 30-21 16,-1 29 15-16,7 18 6 15,0 5 0-15,0 4-3 16,0-10 11-16,27-4-12 15,9-17 4-15,7-19-52 16,7-15 33-16,6-15-20 0,17-6 29 16,-17-8-1-16,10-36 10 15,-16-3 1-15,-17-16 0 16,-4-3 9-16,-29-8 3 16,0-9 8-16,0 3 4 15,-49 9 22-15,12 18-43 16,1 23 24-16,16 19 15 15,14 11-35-15,-11 11-7 16,10 47-18-16,1 24 18 16,6 15-2-16,0 7 12 15,6-6-10-15,37-6 0 16,7-18 7-16,10-13-22 16,9-17-35-16,4-14-116 0,3-11-128 15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05T12:32:45.525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0 534 817 0,'0'0'156'0,"0"0"8"15,0 0-79-15,0 0-8 0,0 0-38 16,0 0-35-16,246-56 19 16,-172 56-23-16,-16 0 0 15,-5 0-1-15,-26 0 11 16,-8 0-10-16,-13 0 0 15,-6 0 4-15,0 0 3 16,0 0-6-16,0-7 8 16,-25-9-9-16,-8-2 6 15,-7-5-6-15,0 5 0 16,-6 4 4-16,18 0-8 16,9 9 6-16,13-1-2 0,6 6 4 15,0 0 9 1,0 0-18-16,19 0 5 0,36 0 0 15,10 25-8-15,8-11 8 16,1 6 0-16,-15 1 0 16,-7-3 15-16,-18-5-16 15,-7 2 1-15,-8-4 0 16,-19 6-3-16,0-4 3 16,0 8 0-16,-34 2-2 15,-18 0 18-15,-7 4-36 16,-8-1-30-16,14-3-190 15,7-2-171-15</inkml:trace>
  <inkml:trace contextRef="#ctx0" brushRef="#br0" timeOffset="397">1101 291 948 0,'0'0'165'16,"0"0"20"-16,0 0-69 15,0 0-42-15,0 0 8 16,0 0-66-16,-28-58 8 16,28 58-24-16,0 0 11 15,0 0-30-15,0 7 19 0,0 19 0 16,0 4-3-16,40 8 12 15,0-7-9-15,0 2 0 16,0 1 12-16,0-1-17 16,-13-10 5-16,-14 5 0 15,5-10-9-15,-18 0 21 16,9 0-12-16,-9-3 0 16,0-2 4-16,0-3-10 15,0 0 6-15,-21-4 0 16,-19 1-7-16,-12-1 13 15,-16-2-16-15,-12-4-10 16,3 0-152-16,4 0-139 16,20 0-297-16</inkml:trace>
  <inkml:trace contextRef="#ctx0" brushRef="#br0" timeOffset="589">962 171 51 0,'0'0'782'16,"0"0"-600"-16,0 0-42 16,0 0-73-16,0 0-39 15,206-63-16-15,-95 63-10 16,9 10-2-16,-16 13-10 0,-18 5-8 16,-30-3-364-1,-16-4-469-15</inkml:trace>
  <inkml:trace contextRef="#ctx0" brushRef="#br0" timeOffset="1171">1543 455 660 0,'0'0'153'0,"0"0"-28"16,0 0 16-16,0 0-33 15,0 0-89-15,0 0 2 16,86-34-1-16,22 34-16 15,24 0-1-15,-6 0 9 16,-12 0-12-16,-16-5 0 16,-46 3 6-16,-18-3 7 15,-22 0-12-15,-12-8 8 16,0-2 36-16,-6-4-34 16,-34 2 5-16,-6-4-16 0,-6 1 13 15,0 5-11-15,-4 2-2 16,26 8 0-1,2 0 1-15,6 0 9 0,16 5-10 16,6 0 0-16,0 0 5 16,0 0-20-16,56 15-1 15,20 16 16-15,38 7 14 16,12-7-2-16,-6-4-12 16,-28 0 0-16,-33-7 7 15,-32-5-12-15,-14-2 5 16,-13-3 0-16,0-2-9 15,-53 0 22-15,-20-1-13 16,-26 3 0-16,7-7-81 0,12 12-64 16,28-4-199-16</inkml:trace>
  <inkml:trace contextRef="#ctx0" brushRef="#br0" timeOffset="1545">3187 164 906 0,'0'0'161'16,"0"0"-7"-16,0 0-19 16,0 0-95-16,0 0-10 0,0 0-23 15,-138 69-7 1,117-11 8-16,8 8 6 0,13 4-5 15,0 2-9-15,19-3 2 16,21-11-2-16,15-9 3 16,3-13-3-16,10-13 0 15,-3-13 14-15,-4-10-9 16,-15 0 2-16,0-10-7 16,-21-19 41-16,-25-6-26 15,0-4 10-15,-25-7-25 16,-55 0 16-16,-12 6-19 15,-15 14 3-15,21 13-2 16,21 13-12-16,16 5-47 16,30 31-76-16,19 8-124 0,0 2-276 15</inkml:trace>
  <inkml:trace contextRef="#ctx0" brushRef="#br0" timeOffset="2085">3876 416 649 0,'0'0'223'0,"0"0"-98"15,0 0-34-15,0 0 10 16,0 0-59-16,0 0-42 15,160-18 8-15,-102 18 5 16,10 0-13-16,-16 0 2 16,0-2 10-16,-18-3 15 15,-6 0-10-15,-16 1-6 16,-6-10 32-16,-6 3-40 16,0-6 22-16,0-1-17 15,0 3 1-15,-18-3-5 16,-10 0-4-16,9 8 0 15,4 0 0-15,3 4 12 16,0 1-12-16,-4 5 0 0,16 0 1 16,0 0-14-1,0 0 13-15,0 0 0 0,0 0-10 16,28 3 21-16,18 15-11 16,6 5 0-16,10-5 3 15,2 5-10-15,-2 0 8 16,-10 0-1-16,-6-3 0 15,-18 3 10-15,-10-10-11 16,-12 2 1-16,-6 3 0 16,0-5-16-16,-46 5 16 15,-6 2 0-15,-22-7 0 16,10 5-78-16,2-3-102 0,16 1-136 16,21-4-355-1</inkml:trace>
  <inkml:trace contextRef="#ctx0" brushRef="#br0" timeOffset="2476">5056 5 836 0,'0'0'157'15,"0"0"-24"-15,0 0-26 16,0 0-47-16,0 0-35 16,0 0-13-16,74-15 19 0,30 25 14 15,16 0-41-15,-15-4 31 16,-26-4-34-16,-17 1 1 16,-22-1 17-16,-22-2-8 15,-5 5-11-15,-13-5 0 16,0 11 13-16,0 6-23 15,0 12 10-15,0 16 0 16,0 7-1-16,0 6 13 16,0 1-12-16,0-5 0 15,0-3 9-15,0-5-12 16,0-2 3-16,0-4 0 16,15-6-8-16,-3-4-15 15,1-4-133-15,2-9-218 0,-15-17-352 16</inkml:trace>
  <inkml:trace contextRef="#ctx0" brushRef="#br0" timeOffset="2651">5406 373 694 0,'0'0'187'0,"0"0"-50"15,0 0-50-15,0 0-77 16,0 0-2-16,0 0-8 15,280-25-18-15,-176 40-242 16,-2-5-585-16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05T12:32:42.391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13 45 727 0,'0'0'223'0,"0"0"-66"15,0 0-8-15,0 0-30 16,0 0-41-16,0 0-44 16,0-39-25-16,0 43-5 15,0 27-4-15,0 14 0 16,0 12 7-16,-6 7 6 16,6 8-13-16,-7-4 0 0,7-4 8 15,0-2-25 1,0-1-38-16,0-7-196 0,0-9-221 15</inkml:trace>
  <inkml:trace contextRef="#ctx0" brushRef="#br0" timeOffset="453">397 360 682 0,'0'0'175'16,"0"0"-52"-16,0 0-78 16,0 0-19-16,0 0-24 0,233-18 12 15,-147 18 10-15,-6 0-18 16,-21-5 2-16,-19 3-8 16,-19-1 7-16,-15 3 1 15,-6-3-8-15,0-1 11 16,0-9 30-16,-15-3-37 15,-10 4 19-15,-8 1-23 16,-7 1 3-16,12 3 4 16,10 7-3-16,5-6-4 15,13 1 0-15,0 5 8 16,0 0-17-16,0 0 9 16,31 0 0-16,24 16-5 0,4-4 15 15,8 6-8-15,-14-3-2 16,-1 4 6-16,-6-2-12 15,-18 4 6-15,-16-1 0 16,-12 1-2-16,0-3 2 16,0-1 0-16,-34-1-1 15,-24-4-6-15,-10-1-59 16,16 1-150-16,12-1-173 16</inkml:trace>
  <inkml:trace contextRef="#ctx0" brushRef="#br0" timeOffset="789">1531 22 805 0,'0'0'123'16,"0"0"-22"-16,0 0-40 15,0 0-31-15,0 0 18 16,212 14-47-16,-178 29 12 16,-16 8-13-16,-18 1 10 15,0 4-10-15,-40-3 0 16,-18-15 0-16,6-2 1 16,-10-8 12-16,16-4-13 15,21-9 0-15,10-10 14 0,15 3-22 16,0-3 8-16,46-5 0 15,49 0 8-15,44 0 5 16,21 0-26-16,-10-13-67 16,-18-2-285-16</inkml:trace>
  <inkml:trace contextRef="#ctx0" brushRef="#br0" timeOffset="1258">2367 284 572 0,'0'0'212'0,"0"0"-70"16,0 0-36-16,0 0 6 16,0 0-69-16,0 0-37 15,104-57 6-15,-36 52-7 16,-10-5-5-16,-5 2 0 15,-20 3 14-15,-5 5-18 16,-22-5 4-16,0-2 0 16,0-1 21-16,-6 0-17 15,0-2 19-15,0-3-9 16,-18 3-6-16,-16-3-11 16,-6 3 3-16,-6 2 0 15,6-2 5-15,13 5 1 0,8-1-6 16,19 4 0-16,0 2 8 15,0 0-20-15,12 0 3 16,22 0 9-16,18 13-6 16,4 5 12-16,-4 3-6 15,6 4 0-15,-11 3 3 16,-1 0-3-16,-19 0 0 16,-8 0 0-16,-10 1-10 15,-9-2 11-15,0-3-8 16,-46 4-15-16,-9-5-158 15,-16 0-163-15</inkml:trace>
  <inkml:trace contextRef="#ctx0" brushRef="#br0" timeOffset="1785">3083 84 779 0,'0'0'141'16,"0"0"-48"-16,0 0 21 16,0 0-29-16,0 0-85 0,0 0 23 15,132-66-17 1,-55 66 8-16,3 0-8 0,0 18-1 15,-7 5-4-15,-26 2 1 16,-14 0 15-16,-20 4-16 16,-13-1-1-16,0 0 0 15,-7 0 0-15,-20-5 4 16,2-7-4-16,4-4 4 16,8-6 2-16,13-6-6 15,0 0 0-15,0 0 5 16,0 0 1-16,0 0-6 15,0 0 0-15,7 0-2 16,26 0-28-16,7 7 30 16,13 3 4-16,-1 8 2 0,3 0-5 15,-9 3 2-15,-6 2-3 16,-9-6 0-16,-10-1 1 16,-14 2-1-16,-7-8 0 15,0 3 0-15,-19-8-3 16,-42-5 10-16,-19 0 7 15,-12 0-14-15,6 0-38 16,12-5-71-16,28 0-97 16,40-3-180-16</inkml:trace>
  <inkml:trace contextRef="#ctx0" brushRef="#br0" timeOffset="2212">4220 284 524 0,'0'0'354'0,"0"0"-240"15,0 0 54-15,0 0-42 16,0 0-107-16,0 0 8 16,187-80-27-16,-107 70 0 15,-3-2 0-15,-15 1 10 16,-22 6-10-16,-16-5 0 15,-18 2 13-15,-6-4-3 16,0-4-10-16,0 0 0 16,-24 4 10-16,-16-1-5 15,0 4-5-15,12 3 0 0,22 6 5 16,0 0-17-16,6 0 12 16,0 10 0-16,0 13-14 15,34 5 28-15,6 0-14 16,6 3 0-16,6 2 7 15,9-5-15-15,-2 0 8 16,-13 1 0-16,-6-6-3 16,-22-6 15-16,-8-4-13 15,-10 2 1-15,0-4 0 16,-50 1-12-16,-14 4 12 16,-10-3-124-16,16-2-213 15</inkml:trace>
  <inkml:trace contextRef="#ctx0" brushRef="#br0" timeOffset="2662">5332 0 797 0,'0'0'283'0,"0"0"-102"16,0 0-28-16,0 0-24 15,0 0-92-15,0 0-12 16,0-13-25-16,0 26 8 16,0 15-11-16,0 14 3 0,0 3 0 15,0 1-3-15,0 3 7 16,10-3-4-16,36-16 0 16,24-7 3-16,4-13-11 15,0-10 8-15,-9 0 0 16,-4-13 3-16,-21-9 5 15,-15-6-8-15,-4-6 1 16,-9-1 10-16,-12 4 0 16,0 5-11-16,0 9 1 15,0 6 18-15,0 6-11 16,0 5 0-16,0 0-8 16,-12 0 6-16,-9 33-14 0,2 3 8 15,-2 15 0-15,2-5-8 16,19 5 15-16,0-2-7 15,0-3 0-15,0 0-80 16,0-5-37-16,0-13-174 16,19-5-185-16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05T12:32:50.214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0 289 820 0,'0'0'129'0,"0"0"-12"16,0 0-39-16,0 0-34 15,0 0 14-15,0 0-44 16,108-126 1-16,-80 126-15 16,-4 0 4-16,10 23-11 15,-6 16 7-15,-4 7 0 16,-2 5-11-16,-16-5 14 15,-6-5-3-15,0-3 0 16,0-10 7-16,0-10-13 16,0-8 6-16,0-4 0 15,0-4 0-15,0-2 13 16,0 0-10-16,12 0 14 16,10-13-8-16,2-8-1 0,4-1-8 15,6-4 0-15,-10 0 8 16,10 3 1-16,0 6-7 15,6-6-2-15,-6 7 19 16,-16 9-24-16,4 2 5 16,-4 5 0-16,1 0-9 15,2 0-7-15,-9 28 16 16,4 0-3-16,-4 0 8 16,6 2-14-16,4-1 9 15,-4-7 0-15,16-1-11 16,-6-10 20-16,3-4-9 15,-4-7 1-15,7 0 11 0,-9 0-1 16,2-23-11 0,-5 0 0-16,-4-6 4 0,1 2 8 15,-4-4-12-15,-9 3 0 16,0 8 12-16,-6 2 6 16,0 10-16-16,0 5-2 15,0 3 0-15,0 0 0 16,0 0 0-16,0 0-7 15,7 23 7-15,-1 5-9 16,3 11 9-16,3-3 0 16,0 2-5-16,16-10 14 15,-3 0-9-15,-4-10 0 16,-2-10-1-16,2-3-6 16,-2-5 7-16,2 0 0 0,4 0 4 15,-4-13 12-15,4-10-16 16,-10-5 0-16,4 5 7 15,2-6-3-15,-15 2-2 16,0 9-2-16,-6 2 13 16,0 9-7-16,0 7 17 15,0 0-23-15,0 0 9 16,0 0-25-16,0 0 8 16,0 0 8-16,0 0-10 15,0 0 21-15,0 2-15 16,0 3 4-16,0-5 0 15,0 3-4-15,0-3 8 16,0 0-4-16,0 0 0 0,0 0 9 16,0 0-11-1,0 0 2-15,0 3 0 0,0 2-12 16,0 6 19-16,0 1-7 16,0 3 0-16,0 3 10 15,0 1-14-15,13-5 4 16,8 4 0-16,13 0-5 15,6-8 9-15,-3-2-4 16,18-3 0-16,-15-5 11 16,0 0-6-16,0-5-5 15,-9-20 0-15,3-9 1 16,-7-4 8-16,-14-3-9 16,-1-10 0-16,-6-5 10 0,-6-6-8 15,0 4-2-15,0 1 0 16,-12 16 0-16,-7 8 10 15,-2 10-10-15,8 11 0 16,1 9 4-16,-9 3-18 16,-4 10 11-16,-15 31 3 15,0 13-11-15,13 10 17 16,14-1-6-16,13 4 0 16,0-11 10-16,31-2-20 15,30-11 10-15,13-7 0 16,3-8-7-16,-3-18 13 15,-7-7-6-15,-14-3 0 16,-1-3 10-16,-12-30-11 16,0-11 1-16,-6-3 0 0,-16-15 4 15,-3-5 10-15,-15-1-14 16,0 3 2-16,0 14 13 16,-6 13 8-16,-9 20-21 15,15 13 11-15,-6 5-13 16,0 15 0-16,-1 31 0 15,1 21 0-15,6 7 7 16,0 2-17-16,13 1 10 16,33-3 0-16,21-5-10 15,-2 0-1-15,9-12-62 16,-16-17-204-16,-18-22-622 16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05T12:32:13.155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  <inkml:brush xml:id="br1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8254 646 800 0,'0'0'152'0,"0"0"-20"16,0 0 25-16,0 0-7 16,0 0-71-16,0 0-31 15,0-45 4-15,0 30-40 16,0 0 11-16,0 2-2 16,0 0-18-16,0 0 27 0,13 3-30 15,-7 0 3-15,15 5-6 16,-8 2 9-16,8 3-8 15,4 0 2-15,2 5-5 16,-8 18-3-16,8 5 7 16,-14 6 1-16,2 2-6 15,-15-3 2-15,0 0-1 16,0-5 5-16,0-7 0 16,0-12-7-16,0-3 7 15,0-6 0-15,0 0-2 16,6 0 13-16,7 0-8 15,-1-11-3-15,9-14 6 16,-2-3 5-16,2-2-10 0,4 1 2 16,-4-2 9-16,4 3-4 15,-4 3-7-15,13 4-1 16,-9 8 4-16,3 6-14 16,-1 7 9-16,-2 0 1 15,-4 0-3-15,-8 15-9 16,-1 13 9-16,-6 6 3 15,-6-1 0-15,9 2-11 16,-9-3 11-16,13-7 0 16,-7-5-1-16,6-7-9 15,3-8 4-15,4-5 6 16,-7 0 0-16,10 0 1 0,5-15 6 16,-8-11-3-1,8-2 10-15,-14-5-6 0,-1 0 19 16,-6-1-17-16,3 1 1 15,-3 8 5-15,-6 4-13 16,0 14 2-16,0 4-2 16,0 3 0-16,0 0-6 15,0 0-10-15,0 25 12 16,0 9-6-16,0 4 7 16,0-5-1-16,7-2-1 15,5-6-17-15,16-4 16 16,-4-8-14-16,10-6 17 15,0-7-3-15,0 0 9 16,-1 0-5-16,-8-15 5 0,-4-8-3 16,4-5 9-16,-10 0-12 15,-2 0 0-15,5-2 20 16,-12 3-18-16,-6 10 6 16,0 6-7-16,0 9 8 15,0 2-16-15,0 0 7 16,0 0-13-16,0 20 13 15,0 11-2-15,0 5 0 16,22-3 2-16,5-2-17 16,4-5 16-16,9-9-21 15,6-6 22-15,10-11-5 16,-4 0 11-16,6 0-6 16,4-26 0-16,-16-8 6 0,0-9 1 15,-12-8-4 1,-16-5 4-16,-6-11 18 0,-12-2-22 15,0 1 9-15,-18 0-1 16,-16 13-10-16,-6 14 9 16,16 16-7-16,2 11-3 15,10 12 0-15,6 2-8 16,-16 16 4-16,4 27-2 16,-4 20 6-16,4 14-1 15,18-3 1-15,0 3-2 16,12-11-1-16,34-9-17 15,16-14 15-15,2-11-3 0,4-10-4 16,2-15 8-16,4-7-4 16,-6 0 8-16,3-15 1 15,2-15 7-15,-11-14-4 16,2-7-4-16,-2-10 2 16,-16-8 6-16,-15-11-5 15,-16 1 8-15,-15 0 8 16,0 15-16-16,0 15 19 15,-15 19-13-15,-4 14-7 16,-2 9 4-16,2 7-6 16,-8 5-6-16,-13 33 3 15,-7 23 6-15,8 14-5 16,14 7 2-16,25-1 0 16,0 1-5-16,25-10 0 15,36-11 0-15,19-13-6 0,6-11-41 16,-6-12-1-16,-16-7-62 15,-30-10-137-15,-34-8-218 16</inkml:trace>
  <inkml:trace contextRef="#ctx0" brushRef="#br0" timeOffset="-6085">0 645 744 0,'0'0'162'0,"0"0"-26"15,0 0 3-15,0 0-58 16,0 0-21-16,0 0-20 16,73-49-35-16,-14 49 12 15,8 0-7-15,-2 3-10 16,-13 20 13-16,-12 7-13 15,-6 9 0-15,-22 4-2 0,-12 9 11 16,0 1-6 0,-40 3 2-16,-18 1-5 0,-22-9 15 15,15-10-14-15,10-10 2 16,9-8 8-16,28-6-8 16,11-2 0-16,7-1-3 15,0 4 0-15,0-5 3 16,31 0 1-16,9-5-4 15,15-5 10-15,16 0-10 16,37 0 11-16,18-2-11 16,18-13-1-16,-12-1-55 15,-12 1-167-15,-22-3-251 16</inkml:trace>
  <inkml:trace contextRef="#ctx0" brushRef="#br0" timeOffset="-5506">1297 816 679 0,'0'0'252'0,"0"0"-204"16,0 0 57-16,0 0-9 0,0 0-33 15,0 0-14 1,-80-10-25-16,80 7-9 0,0 3-2 16,0 0-7-16,33 0-6 15,14 0 19-15,20-3-12 16,13 3 17-16,-9 0-22 16,9 0 0-16,-13 0 4 15,-8 0-1-15,-13 0-3 16,-12 0 11-16,-13-2-3 15,-9-3 27-15,-12-2-10 16,0-7 14-16,0-6-3 16,-6-3-38-16,-28 0 10 15,-18 0-10-15,-9 3 5 0,-4 2 0 16,-2 7-5 0,8 4 0-16,19 4 0 0,19 3 3 15,21 0-6-15,0 0 2 16,0 8-2-16,15 15-2 15,25 2 5-15,12-2 0 16,0 3 0-16,10-3 4 16,-4 2 1-16,1-2-5 15,-10 0 2-15,-12-2-5 16,-10-3 3-16,-14-6 0 16,-13 2-1-16,0-5-4 15,-13 5 4-15,-45-4-26 16,-16-1-66-16,-6 2-71 15,7 0-190-15</inkml:trace>
  <inkml:trace contextRef="#ctx0" brushRef="#br0" timeOffset="-4697">2172 701 514 0,'0'0'291'0,"0"0"-199"16,0 0 20-16,0 0-15 0,0 0-28 16,0 0 9-16,93-100-50 15,-81 98 10-15,9 2-11 16,-2 0-27-16,15 0 15 16,6 0-14-16,0 2 2 15,6 14 8-15,-6 1-6 16,0 4 0-16,-7-1-5 15,-14 1 4-15,-19 2-8 16,0 0 4-16,0 0 0 16,-40 3 3-16,-6-6 3 15,0-4 2-15,12-6-8 16,9-5 7-16,4-1-8 16,15 0 1-16,-1-4 0 0,1 0 4 15,6 0 3-15,0 0-3 16,0 0 6-16,0 0-6 15,0 0 34-15,19 0-32 16,21-4-6-16,0 2 0 16,12 2 3-16,-6 0-7 15,3 0 4-15,-12 22-3 16,3 1-2-16,-6 6 7 16,-7-3-2-16,-8-1 0 15,-13-2 2-15,-6 0-5 16,0-2 3-16,-25-3 0 15,-27-2-2-15,-9-9 7 0,-4-2-5 16,-2-5 0 0,14 0-15-16,1 0-29 0,12-5-70 15,12-13-40-15,16 2-56 16,12 1-148-16</inkml:trace>
  <inkml:trace contextRef="#ctx0" brushRef="#br0" timeOffset="-4165">3079 811 680 0,'0'0'172'0,"0"0"-56"15,0 0 25-15,0 0-51 0,0 0-41 16,0 0-11-16,-71-13-26 15,71 13-12-15,25 0 6 16,27 0-6-16,28 0 22 16,21-5-18-16,-2 3 0 15,-7-3 17-15,-12-1-11 16,-28 3 21-16,-12 1 3 16,-18-3-14-16,-22 5 29 15,0-5-21-15,0 0-5 16,-22-6-12-16,-24-1-8 15,-6 1-3-15,0 2 0 16,5 3 6-16,7 1-5 0,13 0-1 16,-1 2 0-16,16 1-2 15,6 0 8-15,6 2-6 16,0 0 0-16,0 0-15 16,24 0 15-16,32 15-4 15,14 5 4-15,10 0 5 16,0 3 2-16,-18 1-7 15,-4-1 0-15,-18-5 1 16,-12 2-5-16,-16-5 4 16,-12 1 0-16,0 2-4 15,-28-3-9-15,-30 0 9 16,-16-2-25-16,-6-5-64 16,22-3-16-16,30 0-105 0,28-5-152 15</inkml:trace>
  <inkml:trace contextRef="#ctx0" brushRef="#br0" timeOffset="-3705">4213 440 701 0,'0'0'241'0,"0"0"-78"15,0 0-7-15,0 0-32 16,0 0-24-16,0 0-42 15,-6-76-27-15,6 76-15 0,0 23-16 16,0 20 0-16,0 13 5 16,0 6 1-16,0-1 3 15,18-1-9-15,4-5 0 16,2-9 0-16,16-10 5 16,6-10-5-16,16-14 0 15,-4-10 3-15,10-2-4 16,-16 0 1-16,-6-17 0 15,-18-9 10-15,-3-2-5 16,-10-5 6-16,-9-6 13 16,-6 5-12-16,0 8 19 15,0 5-24-15,0 10 15 16,0 9-8-16,0 2-5 0,0 0-18 16,-6 18 9-1,-9 23 0-15,8 15 2 0,-11 3-2 16,9 0 0-16,-4-4 0 15,7 0 5-15,6-10-10 16,0-6-10-16,0-9-39 16,0-10-31-16,6-6-118 15,16-14-187-15,9 0-556 16</inkml:trace>
  <inkml:trace contextRef="#ctx0" brushRef="#br0" timeOffset="-3193">5046 729 913 0,'0'0'105'16,"0"0"33"-16,0 0-15 16,0 0-58-16,0 0-32 15,0 0-18-15,95-5 33 16,-36 10 7-16,8-3-29 15,-8-2 8-15,-7 0-14 16,-18 0-12-16,-7 0 17 16,-21 0-22-16,-6 0 15 15,0 0 9-15,0-12-16 16,0-1 6-16,0-2-17 16,-6-1 0-16,-9 4 5 0,-4-1-4 15,-8 6-1 1,-4-2 0-16,-3 5 1 0,-6 1-4 15,0 3 3-15,7 0 0 16,14 0-5-16,10 0 5 16,9 0-1-16,0 7 0 15,34 9-1-15,12 2 0 16,0-3 2-16,9 0 0 16,-3 1 3-16,-5-4 2 15,-1 7-5-15,0-1 0 16,0 2 4-16,-19 0-5 15,-14-2 1-15,-13 0-9 16,0 0 7-16,-34-3-23 0,-37-2-5 16,-2-5-45-16,-7-1-16 15,15-1-32-15,4 2-127 16,21-1-236-16</inkml:trace>
  <inkml:trace contextRef="#ctx0" brushRef="#br0" timeOffset="-2731">6201 461 1111 0,'0'0'169'0,"0"0"1"0,0 0-39 16,0 0-72-16,0 0-23 15,0 0 9-15,-67-38-45 16,67 38 20-16,0 0-20 16,0 0 7-16,0 10-14 15,0 12 7-15,0 7 0 16,0 1-2-16,0 1 11 16,0 2-9-16,6-2 0 15,15 3 5-15,4-4-12 16,3-2 8-16,-1 0-1 15,-2-3 2-15,3 1 7 16,-10-3-9-16,4-3 0 0,-4 1 2 16,-6-3-2-16,-12-3 0 15,0 1 0-15,0-3-1 16,0-1 3-16,0 0-6 16,-24-1 4-16,-10-3 0 15,-12-5-2-15,-6-3 2 16,-16 0-21-16,10 0-18 15,-4-6-42-15,31-17-27 16,10-11-70-16,21-9-35 16,0-5-188-16</inkml:trace>
  <inkml:trace contextRef="#ctx0" brushRef="#br0" timeOffset="-2539">6254 425 465 0,'0'0'198'0,"0"0"-35"0,0 0-53 15,0 0 2-15,0 0-13 16,0 0-29-16,0-79-36 16,24 79-20-16,25 2-14 15,16 14 4-15,15-1 1 16,6 0-10-16,0-2-79 16,-12-3-191-16,-28-7-362 15</inkml:trace>
  <inkml:trace contextRef="#ctx0" brushRef="#br0" timeOffset="-1729">6844 742 892 0,'0'0'163'0,"0"0"-8"0,0 0-26 16,0 0-6-16,0 0-45 16,0 0-42-16,-34-21-18 15,74 21-9-15,24 0-9 16,16 0 15-16,0 0-11 16,6 0 10-16,0 0-12 15,0-2-1-15,-18-3 16 16,-16-3-15-16,-18 0 17 15,-16 1-3-15,-18-4-10 16,0-1 26-16,0-6-21 16,0-2-10-16,-33 1-2 15,-4 2 6-15,-12 1-5 16,12 7 0-16,3-2 12 16,6 3-16-16,10 3 4 0,12 2 0 15,-4 1-1-15,10 2 5 16,0 0-4-16,0 0 0 15,0 0-18-15,0 0 12 16,34 0-14-16,6 13 20 16,12 5 0-16,4 5 3 15,-4-6-3-15,-12 4 0 16,0-1 3-16,-22 1 0 16,4 0-3-16,-16-4 0 15,-6-2-9-15,0 1-2 16,-28-1 10-16,-18 0-7 15,-21-1-44-15,-4-2-25 0,10 1-98 16,14-1-180-16,17 2-541 16</inkml:trace>
  <inkml:trace contextRef="#ctx0" brushRef="#br0" timeOffset="1560">4649 1777 804 0,'0'0'192'16,"0"0"-108"-16,0 0 86 15,0 0-27-15,0 0-51 16,0 0-7-16,-40-74-46 15,40 74-20-15,0 0 6 16,0 0-19-16,0 0-2 16,7 10 1-16,2 23 1 15,-3 10 12-15,0 9-15 16,-6 11 4-16,0 4 6 16,0 2-7-16,0-2 0 0,0-4-3 15,0-9 0-15,0-11 0 16,0-9-3-16,0-17 0 15,0-6-1-15,0-6 6 16,6-5-5-16,-6 0 4 16,0-16-3-16,6-29 20 15,1-17-19-15,-7-12-2 16,0-5 3-16,0-5 2 16,0 2-5-16,0 5 0 15,-19 13 5-15,-2 16-9 16,2 17 5-16,7 11-1 15,-3 9 0-15,8 9-3 0,7-1-1 16,-6 3-3 0,-6 0-6-16,-16 16 8 0,1 14 10 15,2 6-5-15,-9 0 0 16,16-6-9-16,9-7 2 16,2-1 3-16,1-10-13 15,6-4 17-15,0-8-21 16,0 0 15-16,0 0-3 15,0 0 9-15,22-23 4 16,2-14-4-16,16-8 0 16,-6-1 5-16,-6-8-1 15,3 0-4-15,-4 9 0 16,-8 9 2-16,2 15-6 0,-15 14 4 16,-6 4 0-1,0 3-4-15,6 0 3 0,16 15-7 16,-4 18 3-16,16 8 10 15,0 1-10-15,-9-2 5 16,15-7 0-16,-7-5 1 16,-5-2-1-16,-3-3-1 15,2-5-94-15,-8 0-97 16,2-3-42-16,-9-2-136 16</inkml:trace>
  <inkml:trace contextRef="#ctx0" brushRef="#br0" timeOffset="3472">5061 3596 492 0,'0'0'401'16,"0"0"-286"-16,0 0 42 16,0 0-22-16,0 0-48 15,0 0-29-15,-27-15-44 16,27 15 8-16,0 15-20 0,0 25 4 16,0 15 23-1,0 11-8-15,0 8 10 0,0 6 3 16,0-3-30-16,0-3 12 15,0-8-9-15,0-7-2 16,0-13-3-16,0-11 1 16,0-12-3-16,0-15 2 15,0-5 5-15,0-3-7 16,0 0 7-16,0 0-7 16,0-18 36-16,0-13-26 15,0-8-9-15,0-9 5 16,-13-9-1-16,1-9-1 15,-3-5-4-15,8-1 2 16,1 6-5-16,6 10 4 0,-6 12-1 16,0 14 0-16,6 14 6 15,0 6-6-15,0 7 0 16,-9 3 2-16,9 0-9 16,-6 0 4-16,-7 0-7 15,1 8 4-15,-28 23 5 16,0 7 1-16,-6 6 0 15,0-6 2-15,18-10-6 16,16-5 4-16,-3-8 0 16,15-10 0-16,0-5-17 15,0 0 17-15,0 0-12 16,27-7-4-16,26-26 13 16,14-16 6-16,7-2-2 0,-10 2-1 15,-11 6 8 1,-13 9-4-16,-19 14-4 0,-9 12 0 15,-5 8 1-15,-7 0 0 16,0 0-2-16,0 3 1 16,6 22-1-16,15 9 0 15,4 2 1-15,3 2 0 16,-1-5-2-16,-8 1 2 16,-7-4-12-16,3 6-75 15,-15 2-102-15,0 6-101 16,0 5-228-16</inkml:trace>
  <inkml:trace contextRef="#ctx0" brushRef="#br0" timeOffset="2429">4505 2799 642 0,'0'0'170'0,"0"0"-79"16,0 0 21-16,0 0-10 0,0 0-5 16,0 0-41-1,-28-8-10-15,28 8-25 0,40 0-11 16,13 0-6-16,20 0 20 15,13-7-19-15,-6 2 23 16,-15-1-17-16,-10 1-7 16,-30 5 10-16,-10 0-13 15,-15 0 9-15,0 0-10 16,0 3 3-16,0 17-5 16,0 8 4-16,-9 9 0 15,-10-2 11-15,1 4-10 16,9 1 4-16,3-2-7 15,6 1 3-15,0-4-6 16,0-1 3-16,21-11-16 0,-9-7-12 16,7-6-76-16,-4-10-68 15,-3 0-10-15,10 0-40 16,-16-6-103-16</inkml:trace>
  <inkml:trace contextRef="#ctx0" brushRef="#br0" timeOffset="2629">4649 3070 170 0,'0'0'346'15,"0"0"-197"-15,0 0-41 16,0 0-31-16,0 0-22 16,0 0-9-16,246-64-4 0,-172 57-23 15,12-2-4 1,0 7-15-16,6-1 0 0,-6 3-29 15,-21 0-176-15,-37 0-400 16</inkml:trace>
  <inkml:trace contextRef="#ctx0" brushRef="#br0" timeOffset="4153">5113 4902 593 0,'0'0'253'0,"0"0"-109"16,0 0 34-16,0 0-33 15,0 0-16-15,0 0-48 16,-18-99-31-16,18 99 2 0,0 0-33 16,0 0-4-16,-9 0-15 15,3 17 1-15,-7 19-1 16,-8 18 2-16,2 7-2 16,1 5 7-16,-10 14-3 15,7-6-4-15,2 5 0 16,13-10 5-16,6-11-10 15,0-14 5-15,25-23 0 16,24-14-6-16,9-7 9 16,16-12-3-16,12-22 10 15,-15-6-8-15,-10 1 4 16,-27 11-3-16,-22-5 4 0,-12 5 17 16,0 5-16-16,-33 3 10 15,-13 7-18-15,-1 5 3 16,-5 3-9-16,-3 5 2 15,9 0-7-15,15 0-33 16,3 17-60-16,7 4-104 16,9-3-153-16,12-5-598 15</inkml:trace>
  <inkml:trace contextRef="#ctx0" brushRef="#br1" timeOffset="20796">5095 1086 42 0,'0'0'264'16,"0"0"-111"-16,0 0-37 15,0 0-13-15,0 0 12 16,0 0 11-16,25-2-3 16,-25 2-21-16,0 0-39 15,0 0 16-15,0 0-24 16,0 0-5-16,0 0 9 15,0 0-36-15,-7 0 15 0,-26 0-26 16,-13 0-4 0,-28 0 6-16,-3 0-14 0,-24 0 0 15,2 8-1-15,-8 0 16 16,2-6-14-16,7-2-1 16,3 0 0-16,18 0-4 15,9 0 6-15,1 0-2 16,8 0 0-16,13 0 9 15,18 0-10-15,10-2 1 16,6-1 0-16,2 3-6 16,4-2 9-16,-6 2-3 15,-10-3 0-15,-2 3 2 0,-10 0-10 16,-18 0 8-16,0 0 0 16,2 3-12-16,20 4 12 15,8-4 0-15,16-1 0 16,6 2-10-16,0-3 4 15,0 7-5-15,0 0 10 16,0 7-12-16,0 3 21 16,0 7-8-16,-6 3 0 15,0 6 9-15,0-1-10 16,6 3 1-16,0-1 0 16,0 4 4-16,0-1 6 15,0 1-10-15,6 2 0 16,0-1 11-16,-6 4-8 15,6 2-3-15,-6-3 0 16,0 8-1-16,0-3 9 0,0 4-8 16,0 2 0-16,0-6 7 15,0 1-6-15,0-6-1 16,0 1 0-16,0 2 2 16,-6-3 6-16,6 1-5 15,-12-1-3-15,12 0 3 16,0 1 4-16,0 0-7 15,0-1 0-15,0 0 1 16,0 0 8-16,18 4-4 16,-6 1-5-16,10 1 6 15,-10-1-6-15,0 3 0 16,4-5 0-16,-16 0 4 0,0-1 8 16,6 0-12-16,-6-1 0 15,0-1 6-15,0 8-6 16,0 0 0-16,0 5 0 15,0 0-3-15,0-2 16 16,0-3-13-16,0 2 0 16,0-4 3-16,0 5-3 15,0 0 0-15,0 0 0 16,0 3-3-16,0-5 15 16,0 5-12-16,0-6 0 15,0 0 3-15,0-5-11 16,0-5 9-16,-6-6-1 15,6 4 0-15,-6-6 11 0,-4 0-11 16,4 1 0-16,6-4 0 16,0 3-5-16,-6-2 7 15,6-3-2-15,0 3 0 16,0-6 8-16,0 3-11 16,0-2 3-16,0-3 0 15,0 0-5-15,0 2 9 16,6 6-4-16,-6 1 0 15,6 13 9-15,-6-7-12 16,0 3 3-16,0-2 0 16,0-4-8-16,10-4 12 15,-4-6-4-15,0-2 0 16,0-5 10-16,6 3-13 0,-2-3 3 16,-4 0 0-16,6-1-6 15,-6 4 7-15,-6-1-1 16,0 1 0-16,0-1 9 15,0 1-14-15,0-4 5 16,6 1 0-16,-6-2-6 16,10-1 13-16,-4 3-7 15,0-6 0-15,0 1 4 16,6 3-9-16,-6-6 5 16,4 5 0-16,2-2-5 15,-6 5 10-15,-6 2-5 16,6 6 0-16,-6-3 6 15,0 0-10-15,0-5 4 16,0-1 0-16,0-1-4 0,6 0 14 16,4 1-10-16,-10 1 0 15,0 5 0-15,0-5 1 16,0 3-1-16,0-4 0 16,0 1-10-16,0-2 17 15,6 2-7-15,-6-1 0 16,0-1 4-16,0 4-9 15,0 6 5-15,0 2 0 16,0 0 0-16,0-6 8 16,0 3-8-16,0-11 0 0,0-4 0 15,0 1-8 1,0-7 8-16,6-1 0 0,-6 2-5 16,0 3 18-16,0-1-13 15,0-7 0-15,0 3 3 16,0 0-14-16,0 2 13 15,0 0-2-15,0 3 0 16,6-3 4-16,-6-3-4 16,6 8 0-16,-6 1 1 15,0-4-2-15,0 4 1 16,0 4 0-16,0 3-2 16,0-5 9-16,0-2-11 15,0 1 4-15,0-7 0 16,0 0-5-16,0-5 8 15,0 5-3-15,6-5 0 0,-6 0-1 16,6 2 1 0,-6 1 0-16,10 3 0 0,-4 1-9 15,-6-7 13-15,0 0-4 16,0 0 0-16,0 5 4 16,6-5-4-16,0 0 0 15,0 0 2-15,10 2-13 16,2-2 11-16,-6 3 0 15,4-3 0-15,-4 0 8 16,6 0-11-16,4 0 3 16,-10 0 0-16,10 0-1 15,2 0 5-15,16 0-4 0,6 0 0 16,10-5 3-16,-4-5-3 16,0-1 0-16,16 4 0 15,-16-3-4-15,-12 2 9 16,6 4-5-16,-12 3 0 15,6-6 4-15,0 4-6 16,12-2 2-16,6 2 0 16,10-1-5-16,-10 4 9 15,10 0-4-15,-22 0 0 16,-6 0 4-16,0 0-8 16,0 0 4-16,6 0 0 15,6 4-2-15,-6 1 6 16,1 1-4-16,-1 1 0 0,-13-6 5 15,1 5-10-15,-15-3 5 16,2 0 0-16,-8 0-4 16,-7-1 11-16,0-2-7 15,9 0 0-15,-3 5 3 16,1-5-8-16,8 0 5 16,4 0 0-16,3 0-6 15,-10 0 17-15,-9 0-12 16,-3 0 1-16,0 0 0 15,-6 0-5-15,0 0 5 16,0 0 0-16,0 0 2 16,0 0-1-16,7 0-1 0,-1 0 0 15,9 0 5 1,-3 0-13-16,1 0 8 0,-13 0 0 16,0 0 3-16,0 0 1 15,0 0-4-15,0 0 0 16,0 0 3-16,0 0-3 15,0 0 0-15,0-13 0 16,6 3 0-16,-6-3 8 16,0-2-8-16,0-3 0 15,0-3 5-15,0-2-13 16,0 0 12-16,0-5-4 16,0 0 0-16,0-2 4 15,0 2-4-15,0-3 0 16,0 5 0-16,0 3 7 15,0-2-7-15,-6-1 6 16,6 1-4-16,-6-2 8 0,6 3-5 16,0-2-5-16,0-2 0 15,0-3-5-15,0 3 10 16,0 5-5-16,0 0 0 16,0 0 6-16,0 0-10 15,0 3 4-15,0-6 0 16,6 3-4-16,0 3 7 15,0-3-3-15,-6-3 0 16,0 1 7-16,0-9-8 16,0 4 1-16,9-3 0 15,-9-1-2-15,6 1 6 0,1-1-4 16,-1-1 0 0,-6 2 4-16,6-1-8 0,-6 4 4 15,6 0 0-15,-6 1-1 16,0 3 5-16,0 4-4 15,0-1 0-15,0 3 5 16,0 4-8-16,0 3 3 16,0-1 0-16,0 0-5 15,-12-1 11-15,12-6-6 16,0-2 0-16,0-2 5 16,0-1-9-16,0 0 4 15,0 4 0-15,-6-1-4 16,6 0 9-16,0 2-5 0,0 3 0 15,-7-3 2 1,7 4-2-16,-15-3 0 0,15 2 0 16,0-3-5-16,-6-5 12 15,6 1-7-15,0-5 0 16,0-4 5-16,0 1-11 16,0 0 6-16,0-1 0 15,0-1-4-15,-6-1 9 16,6-2-5-16,0-3 0 15,-6-3 6-15,6 1-15 16,0 2 9-16,0 0 0 16,0 2-1-16,0 2 8 15,0 0-7-15,0 0 0 16,0-2 1-16,0 1-8 0,6-1 7 16,-6-2 0-16,6 1 0 15,-6-1 9-15,0-3-11 16,6-1 2-16,-6 0 0 15,0 3-4-15,0 3 4 16,0 3 0-16,0 5 0 16,0 6 5-16,0-3-5 15,0 2 0-15,0-1 1 16,0-2-7-16,-6 1 8 16,6 0-2-16,-6-5 0 15,6-1 6-15,0-1-9 16,-6-4 3-16,-1 6 0 15,7-1-4-15,-6 4 7 0,0 2-3 16,6-1 0 0,-9 5 5-16,3-2-5 0,0 1 0 15,6-1 0-15,-7 0-10 16,1 1 15-16,6 2-5 16,0-3 0-16,0 4 8 15,-6-4-12-15,6 0 4 16,-9-2 0-16,9-5-8 15,-6 2 15-15,6 0-7 16,0 3 0-16,-6 5 6 16,0-3-12-16,-1 4 6 15,1-6 0-15,-3 0-4 0,3 0 8 16,0-6-4 0,0 3 0-16,-7-1 6 0,7 3-10 15,6 4 4-15,-9-1 0 16,3 3-9-16,0 3 17 15,-1-1-8-15,1 1 0 16,0-1 4-16,-3 3-8 16,3 1 4-16,0 0 0 15,6 3-6-15,-6 1 12 16,-1 0-6-16,7 1 0 16,-6-4 6-16,6-2-12 15,0 1 6-15,0-4 0 16,-6-4-5-16,6-1 11 15,-9 0-6-15,9 1 0 16,-6-1 6-16,6 3-13 0,0 6 7 16,-6-2 0-16,6 4-6 15,0 3 17-15,-7-4-11 16,7 4 0-16,0-2 2 16,0 5-10-16,0 3 8 15,-6 1 0-15,6 5-3 16,0-3 9-16,0-2-6 15,-6 0 0-15,6-3 6 16,0-2-15-16,-9 3 9 16,9-4 0-16,0 4-2 15,0-1 10-15,-6 0-8 16,6 1 0-16,0 2 3 0,0 0-11 16,0-1 8-16,0 1 0 15,0 5-2-15,0-2 10 16,0 2-8-16,0 0 0 15,0-3 0-15,0 3-8 16,0 0 9-16,-6-2-1 16,6-1 0-16,-7 1 10 15,7 2-15-15,0-2 5 16,-6 2 0-16,6-4-13 16,0 2 14-16,0 2-1 15,0-3 0-15,0 3 7 16,0 0-14-16,0-2 7 15,0 2 0-15,0 0-4 0,-12-3 8 16,-28 3-4-16,-55 0 0 16,-50 0-27-16,-39 31-17 15,-37 0-132-15,9-19-415 16</inkml:trace>
  <inkml:trace contextRef="#ctx0" brushRef="#br1" timeOffset="41644">820 2628 595 0,'0'0'270'0,"0"0"-101"16,0 0 2-16,0 0-57 15,0 0-24-15,0 0-9 16,6-72-54-16,-6 72 18 16,0 0-31-16,0 0-12 15,0 2-4-15,-6 19-3 16,-6 7 5-16,0 11 2 15,2 2 15-15,10-1-15 16,0 4-2-16,10-3 2 16,20-6-6-16,4-3 4 15,6-7 0-15,-6-7 0 16,6-8 8-16,0-5-9 16,-9-5 1-16,-4 0 0 0,1 0 5 15,-4-7 1-15,-8-7-6 16,-10-3 4-16,-6 1 5 15,0 1-1-15,0 0-8 16,-6-1 4-16,-28 3-11 16,-6 3 2-16,6 3 5 15,10 4-1-15,8-2 7 16,10 5-12-16,6 0 6 16,0-3-7-16,0 1 2 15,0-1-17-15,22 1 18 16,2-3 3-16,4 0 1 15,6-1-1-15,-4 4 1 0,-2-1 0 16,0 3-5-16,-10 0 8 16,10 0-3-16,-4 13 0 15,4 15 3-15,0 5-6 16,-10 6 3-16,-6 4 0 16,-5 3-9-16,2 6 14 15,-9-4-5-15,0-2 0 16,0-5 6-16,0-5-13 15,0-8 7-15,0-5-42 16,0-9-66-16,0-3-155 16,-16-8-139-16</inkml:trace>
  <inkml:trace contextRef="#ctx0" brushRef="#br1" timeOffset="42791">1555 2840 624 0,'0'0'236'0,"0"0"-69"15,0 0 2-15,0 0-62 16,0 0-62-16,-77-136 15 16,68 131-33-16,2 5 1 15,7 0-28-15,-12 0-19 16,0 0 8-16,-3 23 8 0,2 3-1 15,13-1-11-15,0 1-46 16,0-3 39-16,13-8-1 16,20-5 4-16,-5-7 15 15,3-3 1-15,-4 0 3 16,7 0 8-16,-15-10 0 16,2 0 31-16,-9-3 9 15,-5 5-10-15,-7 0 23 16,0 3-27-16,0 0-4 15,0 0-9-15,0 3-15 16,0 2 10-16,0 0-16 16,0 0-18-16,0 0 14 15,0 0-13-15,0 15 17 16,15-2 0-16,3-3 4 16,10-2-4-16,3-6 0 0,3 1 3 15,6-3 0-15,-7 0 3 16,1-3-5-16,-9-12 2 15,-4-3 5-15,-2-2 7 16,-13 1-7-16,3 3 2 16,-9 2 18-16,0 5-28 15,0 0 17-15,0 9-17 16,0 0 13-16,0 0-26 16,0 0 13-16,0 21-8 15,12 12-3-15,7 5 1 16,15 0 6-16,-1-4-4 15,1-3-9-15,6-8 14 0,-9-6-12 16,-10-4 14-16,-8-8-8 16,-13 0 6-16,0-5 3 15,0 0 0-15,0 0 1 16,-13 0 7-16,-8-23-8 16,2 0 0-16,7 1-1 15,12-4 8-15,0 0-7 16,6-5 0-16,40-2-4 15,13-5-3-15,2-8-11 16,4-5-8-16,-10 0 20 16,-24 0 3-16,-4 7 3 15,-27 9 0-15,0 2 7 16,0 9 10-16,0 4-10 0,0 7 11 16,-6 8 20-1,6 5-38-15,0 0 12 0,0 0-12 16,0 10-21-16,0 26 17 15,0 10 4-15,0 11 0 16,0-4-1-16,0 3 12 16,0-2-11-16,0-8 0 15,0-6 5-15,0-9-10 16,0-11 5-16,0-7 0 16,0-5-4-16,0-8-3 15,0 0 5-15,0 0 2 16,13 0 0-16,8-18 5 15,-2 0-4-15,8 0-1 0,-8 3 0 16,-7 2 9-16,9 6-9 16,-14 4 0-16,-1 3-4 15,0 0-5-15,15 0-3 16,-2 13-3-16,2 5 11 16,-8-1-32-16,-1-1 25 15,-12-3-3-15,0-1-22 16,0-1 6-16,-18-4-25 15,-41 1 12-15,-8-5-31 16,-1-3-84-16,22 0 19 16,21 0-3-16,25-8 40 15,0-8-56-15,46-1-316 16</inkml:trace>
  <inkml:trace contextRef="#ctx0" brushRef="#br1" timeOffset="43909">2953 2745 624 0,'0'0'235'0,"0"0"-63"16,0 0 2-16,0 0-64 15,0 0-48-15,0 0-3 16,-65-107-47-16,44 102 11 15,3 5-23-15,2 0-7 0,4 0 6 16,0 15-3-16,-10 8-19 16,16 2-12-16,6 0-10 15,0-6-20-15,0-3-1 16,34-4 6-16,-7-9 38 16,-2-3 10-16,3 0 12 15,-10 0 6-15,-9 0 2 16,-3-3 49-16,-6-9 20 15,0 1-22-15,0 1 2 16,0 5-35-16,0 0 9 16,0 1-20-16,0 4-11 15,0 0-6-15,0 0-7 16,0 4 11-16,0 16-8 16,0-2 10-16,0 0-5 15,0-5 0-15,13-6-5 0,21-1 10 16,-1-6 0-16,4 0 6 15,-3 0-6-15,-6-8 0 16,-4-10 0-16,-8 0 22 16,-4-5-17-16,-12 0 32 15,0 2-8-15,0 5-15 16,0 0 24-16,-12 8-29 16,-10 3-8-16,-2 5-2 15,2 0-1-15,10 0-2 16,6 13 4-16,-1 4-21 15,7 4 14-15,0-6-41 16,0-2 8-16,0-5 22 0,7-6-2 16,-1-2 17-16,0 0 3 15,0 0 0-15,0 0 13 16,-6 0-13-16,0 0 42 16,0 0 8-16,0 0-21 15,0 0 11-15,0 0-40 16,0 0 2-16,0 10-4 15,0 19-10-15,-12 11 12 16,-7 9 0-16,4 5 12 16,3 4-16-16,6 6 4 15,-7 13 0-15,13 5 0 16,0 0 7-16,0-6-7 16,0-12 0-16,0-11 8 0,-9-17-14 15,9-13 6 1,-6-15 0-16,0-8-2 0,0 0 8 15,-7-3 6-15,-8-25 19 16,2-10-29-16,4-10 8 16,3-5-10-16,12-4-2 15,0-7-6-15,40-3-8 16,18-1 8-16,16-7-5 16,12 4-31-16,0 2 33 15,-6 10-12-15,-13 5 10 16,-20 16 5-16,-23 10 14 15,-8 5-6-15,-16 5 6 16,0 3-4-16,0 4 22 0,0 1-10 16,-10 3-6-16,-8 4-8 15,-10 3 1-15,4 0-3 16,-4 3-3-16,10 25 4 16,8 7-8-16,10 1 11 15,0-3-2-15,0-7 0 16,34-8 3-16,12-8-3 15,10-2 0-15,2-3 8 16,0-5-16-16,-18 2-33 16,-24 1-87-16,-16-1-185 15,-10-2-600-15</inkml:trace>
  <inkml:trace contextRef="#ctx0" brushRef="#br1" timeOffset="45385">6054 2909 606 0,'0'0'280'0,"0"0"-136"16,0 0-19-16,0 0 14 16,0 0-37-16,0 0-69 15,-178-18 8-15,178 18-41 16,18 0 0-16,37 0 0 16,25 0 1-16,19 0 13 0,-1-4-12 15,-12-2 1-15,6-2 3 16,-18 3-6-16,-6 0 0 15,-28 2 1-15,-16 1 7 16,-8-3-8-16,-10 2 7 16,-6 0-5-16,0 1 39 15,0-6-15-15,-6-5 2 16,-44-2-28-16,4-3 9 16,-12 3-9-16,6-1 0 15,-4 4 1-15,26 4 2 16,2 1-3-16,22 1 0 15,6 4 3-15,0-1 6 0,0 3-10 16,0 0 1-16,34 0-17 16,24 0 9-16,34 0 11 15,22 13-3-15,0 2 0 16,-28 6 10-16,-22 2-16 16,-24-5 6-16,-18 5 0 15,-22-2-10-15,0 4 6 16,-28 3-21-16,-46 0-30 15,-18 0-77-15,-6-5-109 16,24-5-132-16</inkml:trace>
  <inkml:trace contextRef="#ctx0" brushRef="#br1" timeOffset="47036">7637 2418 41 0,'0'0'1010'15,"0"0"-786"-15,0 0-76 16,0 0-25-16,0 0-72 16,0 0-34-16,0-71-12 15,0 78-5-15,0 26 0 16,15 17-7-16,-3 8 15 15,-6 8-11-15,1 3 3 16,-1 3 0-16,9-6-7 0,4-7 7 16,14-10-10-16,13-16-24 15,7-15 0-15,8-15 32 16,4-3 2-16,2-8 0 16,-8-23 12-16,-13-7-12 15,0-11 24-15,-6-7 2 16,-13-8-11-16,-8 0 22 15,-10 0-25-15,-9 11-5 16,0 11 18-16,0 18-22 16,0 8 14-16,-9 10-17 15,3 6 12-15,0 0-27 16,6 11 7-16,0 27 6 16,0 22-8-16,0 6 14 0,0 8-4 15,33-3 0 1,7-5-27-16,13-7 24 0,-1-9-27 15,9-13-2-15,-2-14 25 16,-7-13-14-16,3-10 21 16,-15 0 0-16,0 0 5 15,-15-20 3-15,-4-8-3 16,-15-5 5-16,-6-3 25 16,0-3-33-16,0 4 21 15,-27 4-13-15,-7 8-6 16,3 10-7-16,10 6 3 15,15 7 0-15,-1 0-5 0,1 2-5 16,0 25-1-16,6 5 8 16,0 1-41-16,0-2 33 15,12 0-12-15,7-6-4 16,2-11 18-16,-8-2-16 16,-13-7 21-16,0-5 4 15,6 0 0-15,0 0 9 16,3-3-7-16,-3-17 4 15,0-3 29-15,-6-5-7 16,0-1 16-16,0 4-21 16,0-1-17-16,0 9 15 15,0 1-15-15,-6 3-4 16,6 7 7-16,0 0-1 16,0 3-1-16,0 3-7 15,0 0 0-15,0 0-2 0,0-2 8 16,-6-4-6-16,6-4 0 15,-9-3 7-15,3-4-10 16,-6-6 3-16,5-3 0 16,-8-5 0-16,9 1 4 15,0-3-4-15,-13-1 0 16,13 3 8-16,-9 8-16 16,15 11 8-16,-6 4 0 15,6 5-2-15,0 3 4 16,0 0-4-16,0 0 2 15,0 0-18-15,0 28 11 16,0 10 7-16,0 12 0 0,21 1-3 16,-15 5 7-16,7-5-4 15,5 0 0-15,4-5-13 16,5-8 9-16,4-7-12 16,9-8-2-16,0-13 14 15,0-6-5-15,0-4 9 16,6 0 0-16,0 0 5 15,-6-19-5-15,6-7 0 16,-6-4 0-16,-6-3 1 16,-7-1 10-16,-2 6-11 15,-10 7 0-15,-2 12 4 16,-13 6-8-16,0 3 4 16,6 0-5-16,6 0-5 0,3 20-5 15,-2 6-1-15,-1-3-18 16,-6-5-11-16,16 0 25 15,-16-11-22-15,0 1 18 16,-6-5 23-16,0-3-4 16,0 0 5-16,0 0 6 15,0 0 13-15,0-18 22 16,0-3-19-16,0 1 14 16,-25 2-6-16,-2 5-25 15,-1 6 3-15,4 7-8 16,-4 0 0-16,-6 0-10 15,3 17 9-15,4 14 1 16,5 2-5-16,10 0-16 0,12-1 7 16,0-9-12-16,0-6 5 15,0-6 17-15,12-9-10 16,10-2 14-16,11 0 1 16,-2-13 4-16,3-15 1 15,0-8 7-15,6-7 7 16,-6-6 27-16,-4-10-31 15,-2-7 16-15,-7-9 0 16,-14-4-30-16,-1 3 27 16,-6 15-24-16,0 15-3 15,0 21 18-15,0 14-16 16,0 11 3-16,0 0-7 0,0 18-22 16,0 30 20-16,6 19 2 15,6 12 0-15,10 0-5 16,-4-2 5-16,4-11-1 15,2-12-3-15,-2-8-45 16,2-8 15-16,4-10-54 16,-6-5-47-16,2-9-134 15,-9-7-175-15</inkml:trace>
  <inkml:trace contextRef="#ctx0" brushRef="#br1" timeOffset="49032">10473 2625 594 0,'0'0'162'0,"0"0"3"15,0 0-44-15,0 0-29 16,0 0-2-16,0 0-17 16,-6-126-38-16,-6 120 5 15,-4 6-40-15,-2 0 1 16,-10 0-9-16,4 12 10 0,-10 16-2 15,6 6 0-15,10-1-7 16,2-3 6-16,16-1-19 16,0-7-3-1,0-4 22-15,22-5-19 0,30-8 20 16,16-5-3-16,-10 0 8 16,1 0-4-16,-4-21 3 15,-15-4 6-15,-9 0 53 16,-10 2-24-16,-15 0 33 15,0 2-7-15,-6 5-36 16,0 7 14-16,0 4-26 16,0 2 1-16,0 3-10 15,0 0-7-15,0 0-2 16,0 3-4-16,0 29-3 16,0 15-1-16,0 14 11 0,0 10-2 15,0 9 0 1,0 7 10-16,0 8-10 0,0 2 0 15,0 0 0-15,7-3-6 16,-1-2 7-16,9-8-1 16,-3-10 0-16,-5-18-1 15,-1-19-6-15,9-17 7 16,-15-15 0-16,0-5-5 16,0 0 11-16,-6 0-6 15,-28-30 0-15,-12-14 4 16,0-7 6-16,0-6-10 15,12-6-9-15,12-6 6 0,22-8-15 16,0-5 5-16,34 1 10 16,34 4-24-16,-10 15 24 15,1 14-10-15,2 13 13 16,-9 6-8-16,-6 3 17 16,7 1-9-16,-7-3 0 15,9 2 2-15,-3-2-1 16,-12 3-1-16,0 4 1 15,-15 1 11-15,-4 5-7 16,-14 4 12-16,-1 4 0 16,-6 4-17-16,0 1 26 15,0 2-26-15,0 0 4 16,0 0-10-16,0 0 7 0,0 0-4 16,0 5-5-1,0 18 2-15,0 2-6 0,15-2 12 16,-3-2 0-16,16-6-5 15,-10-5-9-15,10-5 14 16,-3-5-1-16,8 0 7 16,-5 0-7-16,3-10 2 15,-3-10-1-15,-10-6 7 16,3 0 1-16,-14-2 4 16,-7 3 10-16,0 4-21 15,0 6 27-15,0 10-23 16,0 2-3-16,0 3-2 15,0 0-6-15,-7 16-4 16,-14 27 6-16,3 16 4 0,5 12 5 16,13 6-5-16,0 5 0 15,0 5-3-15,0-5 12 16,13-1-9-16,-7-5 0 16,-6-6 2-16,0-9-10 15,0-5 8-15,0-12-2 16,0-11-4-16,0-13 3 15,-13-11-5-15,1-9 2 16,-9 0-4-16,-13 0 10 16,-12-21 8-16,0-10-2 15,-7-5-6-15,20-7-4 16,5-2 0-16,28-12-4 16,0-10-21-16,34-9 22 15,39-3-30-15,7 2 10 0,6 5 4 16,7 8-5-16,-14 5 24 15,-14 6 1-15,9 4 3 16,-13 7-5-16,-15 0 6 16,-6 9-1-16,-15 2 0 15,-10 8 9-15,-15 5-11 16,0 6 2-16,0 4 0 16,0 2-5-16,0 6 5 15,-21 0-22-15,-13 17 18 16,3 15 4-16,-3 2 6 15,19-1-6-15,9 0-14 16,6-2 7-16,0-3-66 0,6 1-33 16,22-10-49-16,-7-6-163 15</inkml:trace>
  <inkml:trace contextRef="#ctx0" brushRef="#br1" timeOffset="49473">12394 1829 736 0,'0'0'182'0,"0"0"-46"16,0 0-10-16,0 0-41 15,0 0-28-15,0 0-57 16,138-27 17-16,-82 27 7 16,-4 0-6-16,-18 0 26 15,-10 0-22-15,-2 0-11 16,-16 0 3-16,0 16-2 16,-6 7-8-16,6 15 0 15,0 13 1-15,4 13 15 16,8 15 2-16,-6 8-11 15,16 6 4-15,0 1-4 0,-16-3-6 16,0 4-5-16,4-3 9 16,-10-2-14-16,-6-6 10 15,0-4-5-15,0-12 0 16,0-9 7-16,0-8-16 16,0-10 9-16,-28-9-34 15,-18-3-36-15,-28-8-123 16,-24-7-174-16</inkml:trace>
  <inkml:trace contextRef="#ctx0" brushRef="#br1" timeOffset="50480">6976 2127 534 0,'0'0'216'0,"0"0"-46"15,0 0-30-15,0 0-48 16,0 0 16-16,0 0-56 15,-40-56-5-15,40 53 10 16,-6 3-47-16,6 0 21 0,0 0-18 16,0 0-12-16,-6 0 3 15,6 0-4-15,-16 0-8 16,-2 0 5-16,-10 0 6 16,4 3 1-16,2 10-4 15,22 4 0-15,0 6-11 16,0 11 12-16,0 4-1 15,0 8 0-15,22 2 8 16,-4 3-12-16,0 4 4 16,10 1 0-16,0-1 6 15,-4 5-3-15,10 1 7 16,-6 3 1-16,-4 4-9 16,-2 4 16-16,-4 5-15 0,-11 2 5 15,8-3 30 1,-9-4-32-16,-6-10 8 0,6-9-6 15,-6-4 0-15,0-8 16 16,0-6-18-16,6-6 0 16,0-6 3-16,4-6 0 15,-4 1-9-15,6-5 0 16,-6-3 6-16,16 0-9 16,-16-1 3-16,0-2 0 15,-6 9-6-15,0 4-142 16,0-2-109-16,0-5-303 15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05T12:33:04.788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140 167 309 0,'0'0'403'0,"0"0"-234"16,0 0-34 0,0 0-8-16,0 0 1 0,194-108-51 15,-182 101 7-15,-12 3-10 16,0 3-27-16,0-5 2 16,0 1-40-16,-6-2-5 15,-22 2-4-15,-12 2 3 16,-6 3-3-16,6 0 0 15,0 0 5-15,1 8-18 16,5 11 13-16,9 8 0 16,4 6-5-16,8-3 12 15,13 9-7-15,0 5 0 16,0 2 0-16,0 5-9 0,0 7 10 16,0 9-1-1,13 14 0-15,-13 14 8 0,0 7-8 16,0 5 0-16,0-5 0 15,-13-7-4-15,7-10 9 16,0-14-5-16,6-12 0 16,0-13 5-16,6-7-6 15,13-11 1-15,14-8 0 16,1 0-4-16,18-5 11 16,16-4-7-16,-3-6 2 15,2-5 5-15,-8 0-6 16,-7 0-1-16,-3 0-3 0,-24 0-16 15,-10-5-71 1,-9-11-91-16,0-6-267 0</inkml:trace>
  <inkml:trace contextRef="#ctx0" brushRef="#br0" timeOffset="652">949 744 434 0,'0'0'484'0,"0"0"-285"15,0 0-54-15,18-140-13 16,-18 127-40-16,0 8-13 16,0 5-32-16,0 0-37 0,0 0-10 15,0 2-5-15,0 25 3 16,-6 18-11-16,-6 11 22 15,-1 5-9-15,13 9 0 16,0-4 8-16,0-2-19 16,31-5 8-16,18-14-16 15,3-9 8-15,1-18-35 16,5-13 34-16,10-5 11 16,-16 0 1-16,-6-21 3 15,-12-6 1-15,-13-4-4 16,-21 0 13-16,0-2-8 15,0 5 5-15,-33 0-10 0,-1 5 11 16,6 4-20-16,10 10 9 16,11 2 0-16,7 3 0 15,0 2 11-15,0 0-17 16,0-1 6-16,34 1-11 16,12-4 7-16,0-2 6 15,-12 1-2-15,-3-1 0 16,-9 0 10-16,-4 6-4 15,3 2 5-15,-8 0-9 16,5 0 4-16,10 13 2 0,0 15-8 16,-4 5 12-1,4 11-6-15,-16 7 21 16,10 2-26-16,-16 6 6 0,0 2 6 16,-6 3-12-1,0-2-1-15,0 1 2 0,0-3 6 16,-12-2-6-16,-10-12-2 15,16-10-1-15,-6-10-2 16,-1-16-98-16,4-3-51 16,-9-7-113-16,12 0-80 15,6-5-337-15</inkml:trace>
  <inkml:trace contextRef="#ctx0" brushRef="#br0" timeOffset="1003">1935 1117 603 0,'0'0'190'0,"0"0"-4"0,0 0-11 16,0 0-43-16,-40-133-10 15,34 128-60-15,0 5-27 16,6 0-19-16,-12 2-16 16,12 30 0-16,0 8-8 15,0 4 20-15,24 3-18 16,22-10 6-16,16-6 0 15,-10-11 1-15,-6-10 7 16,0-10-8-16,-12 0 8 16,-6 0-1-16,-4-23 25 15,-8-5-3-15,-16-7-2 16,0-6 8-16,-16-3-29 16,-36 3-6-16,0 6 0 0,-10 7 10 15,10 8-25-15,0 9 15 16,12 11-62-16,6 0-24 15,16 11-130-15,18 14-86 16,24-5-107-16</inkml:trace>
  <inkml:trace contextRef="#ctx0" brushRef="#br0" timeOffset="1598">2421 879 460 0,'0'0'440'0,"0"0"-225"15,0 0-53-15,0 0-1 0,0 0-71 16,0 0-34 0,0-109-2-16,0 109-51 0,6 0-3 15,0 28 0-15,6 12 1 16,4 9-1-16,-4 3 0 16,-6-5 0-16,6 3-4 15,-6-10 5-15,4-6-1 16,2-11 0-16,-6-8-17 15,0-10 11-15,10-5-17 16,-4 0 23-16,13-5-1 16,2-18 8-16,13-8-5 15,-12 1-2-15,3-1 8 16,-4 5-10-16,-5 5 2 16,-10 7 0-16,0 9-5 15,-6 5 5-15,16 0-6 0,-10 2-4 16,16 21-15-16,-3-2 16 15,2-1-23-15,7-2 8 16,0-8 21-16,-10-5-2 16,10-5 5-16,-6 0 0 15,3-13 7-15,9-17 1 16,-7-7-6-16,1-2 10 16,-15-9 18-16,2 3-17 15,-21-1 13-15,0 0 4 16,0 5-24-16,-6 10 24 15,-16 11-27-15,4 10 7 16,-4 10-10-16,10 0-7 0,0 23 7 16,-3 25-5-16,2 14 13 15,13 5-10-15,0-6 2 16,19-10 0-16,21-10-6 16,0-13-2-16,6-10-20 15,0-8-26-15,-6-8-75 16,-6-2-135-16,-7 0-306 15</inkml:trace>
  <inkml:trace contextRef="#ctx0" brushRef="#br0" timeOffset="2048">3539 108 860 0,'0'0'112'0,"0"0"22"16,0 0-33-16,0 0-5 15,0 0-44-15,0 0-37 16,126-107 0-16,-73 107-10 16,8 0 16-16,-9 0-10 15,-6 0 8-15,-21 0 38 0,-4 0-31 16,-8 0-3-1,2 12 5-15,10 16-27 0,2 16 29 16,7 15-12-16,-3 20-5 16,-3 16 16-1,-1 14-24-15,-14 6 3 0,-1 0 7 16,-12-2-12-16,0-4 7 16,0-2-10-16,0-4 0 15,0-3-1-15,0-10 7 16,0-11-6-16,0-13 6 15,0-15 2-15,0-10-3 16,0-13-5-16,0-10 1 16,-25-5-7-16,-70-8-26 15,-37 3-24-15,-40-6-129 0,-13 1-170 16,7-3-590-16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05T12:31:42.242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  <inkml:brush xml:id="br1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716 3059 634 0,'0'0'283'0,"0"0"-196"16,0 0 41-16,0 0-2 16,0 0-10-16,0 0-28 15,0 0-48-15,-68 6 3 16,96-20-15-16,12-18-3 15,18-16 15-15,4-2-26 16,9-14 6-16,2-5-6 16,-11-5-10-16,-10 3 7 15,-18 10-11-15,-10 12 0 16,-11 15 5-16,-13 20 3 16,0 5-8-16,0 9 0 0,0 0-14 15,0 0 10 1,0 3-13-16,0 28-10 0,-6 12 22 15,6 11-32-15,0 2 16 16,0 0 6-16,6-4-15 16,15-2 17-16,-8-6-19 15,2-6-2-15,-9-9 15 16,-6-13-19-16,0-5 29 16,0-5 3-16,-6-6 6 15,-34 0 1-15,-15 0 3 16,9-8-2-16,-7-7 8 15,13 2-5-15,7 3-3 16,14 2-2-16,7 5 6 0,12 1-7 16,0 2 1-1,0-3-8-15,0 3 4 0,0 0-21 16,18 0 2-16,16-2 21 16,12-3 2-16,6-8 1 15,1-5-1-15,2-8 0 16,3-7 41-16,-5-10-5 15,8-13 6-15,-3-13-3 16,-5-13-14-16,2-12 1 16,-15 4-13-16,-15 11-4 15,-19 12 21-15,-6 21-11 16,0 10 2-16,-13 11-6 0,-5 12-13 16,3 6 10-1,2 4-12-15,1 3-9 0,-10 5 7 16,4 36-5-16,-3 23 7 15,8 17 0-15,13 11 3 16,0 0-7-16,6-4 4 16,34-14 0-16,6-11-5 15,-6-9-6-15,6-16 6 16,-6-12-9-16,-6-11 1 16,6-10 7-16,-15-5 3 15,15 0 3-15,0-18 11 16,0-12-7-16,0-11 2 15,-7-2-6-15,7-1 1 0,-15 8 5 16,-4 8-6 0,-8 13 0-16,-7 12-1 0,-6 3-2 15,9 0 2-15,-3 0-11 16,7 18 7-16,5 5-5 16,-3-2 9-16,-9-9-4 15,1-4 3-15,-1-5-5 16,0-3 7-16,-6 0 2 15,0 0 0-15,0 0 14 16,0-5-14-16,0-18 8 16,0-3-9-16,0-2 2 15,0 5 8-15,0 4-11 16,0 10 2-16,-12 6 1 16,5 3-3-16,-5 0-12 15,3 0 6-15,3 28-5 0,-6 11 1 16,-1 12 10-16,13-1-27 15,0 2 25-15,0-9-19 16,31-7 5-16,9-10-3 16,0-8-3-16,6-8 21 15,-12-10-10-15,0 0 11 16,-7 0 5-16,-14-16 1 16,-1-12-5-16,-12-7 27 15,0-7-6-15,-6-3 6 16,-28-4-3-16,-6 1-14 15,0 4 0-15,9 14-9 16,-3 10 8-16,22 12-10 16,-9 8-19-16,-7 0 18 15,10 4-5-15,-1 22 6 0,4 7-7 16,9-2 3-16,6 2-6 16,0 0 2-16,27-4 1 15,25-4-1-15,13-10 8 16,15-4 0-16,0-11-2 15,-6 0 11-15,-10 0-9 16,-9-11 3-16,-21-9 0 16,-9-3 8-16,-13-3 5 15,3-2 1-15,-8 2 6 16,-7 8-14-16,0 6 17 16,0 5-23-16,0 7 8 15,0 0-20-15,0 0 9 0,0 0-16 16,0 17 15-16,0 17-15 15,0 9 12-15,0-5-8 16,18-2-17-16,10-4 29 16,-1-9-27-16,4-9 11 15,-3-6 13-15,-10-8 5 16,4 0-2-16,-10 0 2 16,3-16 3-16,-2-9 5 15,-13-4-9-15,6-1 8 16,-6 5 11-16,0 4-16 15,0 11 7-15,0 5-11 16,0 5-2-16,6 0-2 16,9 2-16-16,4 23 14 0,21 4 2 15,12-1-19-15,16-7 18 16,12-9-8-16,-16-12 9 16,4 0 0-16,-16 0 3 15,-18-10 1-15,-10-13 10 16,-14-5 13-16,-10-10 17 15,0-3-11-15,-34-3-23 16,-12 4 13-16,-10 9-16 16,-2 8-1-16,18 8-2 15,6 10-1-15,16 5-5 16,2 0-11-16,4 5-59 16,12 27-33-16,0 12-100 0,12 0-136 15,44-4-554-15</inkml:trace>
  <inkml:trace contextRef="#ctx0" brushRef="#br0" timeOffset="343">3823 2663 697 0,'0'0'175'0,"0"0"-52"15,0 0 7-15,0 0-50 16,0 0-44-16,0 0-18 0,0-30-18 16,0 30-11-1,0 17 5-15,0 1 0 0,18 0 6 16,4-2 2-16,3-11 2 16,-4 0 2-16,-9-5-6 15,4 0 6-15,-10 0 4 16,0-3-1-16,-6-17 16 15,0-3 11-15,0 0-31 16,0 2 9-16,-28 4-14 16,10 6-38-16,-10 4-52 15,16 7-105-15,6 0-131 16,6 0-323-16</inkml:trace>
  <inkml:trace contextRef="#ctx0" brushRef="#br0" timeOffset="1236">4275 2413 95 0,'0'0'924'16,"0"0"-845"-16,0 0 53 16,0 0 6-16,0 0-72 0,0 0-36 15,0-44-18-15,0 44-12 16,0 8-2-16,0 20-9 16,0 13 11-16,0 5 2 15,-9 3 0-15,-4-3-2 16,13-3 5-16,0-7-4 15,0-11 6-15,0-12-7 16,0-8-1-16,0-5-6 16,0 0 14-16,13 0-4 15,8-25 19-15,4-9-21 0,9-1 17 16,-7-1-7 0,-2 2-7-16,-10 11 13 0,-3 8-16 15,-5 10 3-15,-1 5-4 16,15 0-10-16,-2 0 7 15,8 23-3-15,1 0-5 16,-3 2 7-16,15 1-10 16,-7-3 12-16,1-5 1 15,-9-8 0-15,2-4-1 16,-8-6 2-16,-4 0 0 16,4-6 7-16,2-20-4 15,-9-6-2-15,1-7 12 16,-7-1-7-16,-6 0 21 15,0 3-8-15,0 3-1 16,-12 11 13-16,-7 6-23 16,4 9 1-16,2 8-9 15,1 0-7-15,6 2 3 0,-9 27-1 16,9 9 5-16,6 6-6 16,0-1-1-16,0-3 5 15,21-1-1-15,19-9-12 16,-3-4 13-16,3-5-2 15,6-11 4-15,-12-7-6 16,6-3 14-16,-7 0-7 16,1-11 6-16,-15-17-4 15,-4-5 17-15,-9-3-4 16,-6 1-5-16,0-2 18 16,0 14-25-16,0 11 17 15,0 5-15-15,0 7 1 0,0 0-14 16,0 0 5-16,13 12-13 15,5 18 12-15,16 8 3 16,12 7 0-16,9-3 0 16,4-3-8-16,-1-3 6 15,3-8-37-15,-8-5-27 16,-13-8-20-16,0-9-104 16,-28-6-69-16,-12 0-141 15</inkml:trace>
  <inkml:trace contextRef="#ctx0" brushRef="#br0" timeOffset="1458">5433 2522 625 0,'0'0'162'0,"0"0"0"15,0 0 0-15,0 0-5 16,0 0-48-16,0 0-18 16,-6-58-49-16,-3 58-40 15,3 0-2-15,-13 23-8 16,-8 15 8-16,2 13-3 15,-15 3 10-15,6-3-10 16,1-2 3-16,5-1-105 16,16-5-82-16,12-9-140 15</inkml:trace>
  <inkml:trace contextRef="#ctx0" brushRef="#br0" timeOffset="1777">5851 2040 948 0,'0'0'180'0,"0"0"-10"0,0 0-5 15,0 0-87-15,0 0-29 16,0 0-40-16,-15-56-9 15,15 93-2-15,0 25 1 16,0 17 1-16,0 11 1 0,0 4 2 16,6-1-3-16,10-10 0 15,-4-9-4-15,0-14-43 16,3-14-65-16,4-16-65 16,-13-12-98-16,9-13-184 15</inkml:trace>
  <inkml:trace contextRef="#ctx0" brushRef="#br0" timeOffset="2000">5818 2418 454 0,'0'0'134'16,"0"0"-21"-16,0 0 10 0,0 0-15 16,0 0-34-1,0 0-22-15,-34-59-50 0,55 59 16 16,32 0-16-16,5 0-2 15,16 0-2-15,-10 0-217 16</inkml:trace>
  <inkml:trace contextRef="#ctx0" brushRef="#br0" timeOffset="2265">6884 2469 825 0,'0'0'103'16,"0"0"15"-16,0 0 31 16,0 0-66-16,0 0-38 15,0 0-38-15,74-21 0 16,-4 14-2-16,38 0 2 16,12 1-7-16,-3 1 0 0,-10 2-74 15,-27 3-122-15,-34 0-115 16,-40 0-233-16</inkml:trace>
  <inkml:trace contextRef="#ctx0" brushRef="#br0" timeOffset="2435">7114 2560 350 0,'0'0'208'0,"0"0"-162"16,0 0-26-16,0 0 1 15,0 0 13-15,0 0-10 16,280 22-24-16,-166-22-100 0,-10 0-410 16</inkml:trace>
  <inkml:trace contextRef="#ctx0" brushRef="#br0" timeOffset="3735">7852 2457 582 0,'0'0'275'16,"0"0"-143"-16,0 0 39 15,0 0-28-15,-9-134-54 16,9 114-13-16,0-1-30 16,0 6-17-16,0 7-1 15,9 2-27-15,10 5 1 0,8 1-2 16,-2 0 0-16,9 7-10 15,-7 24 10-15,-2 7-5 16,-10 8 0-16,-9 0-5 16,0 1 3-16,-6-1-1 15,0-9-10-15,0-5 13 16,0-9-10-16,0-13 15 16,7-8-7-16,5-2 15 15,3 0-8-15,4-7 16 16,15-21-5-16,-1-9 17 15,1-3-14-15,-9 2-6 16,2 1 9-16,-14 7-11 16,8 7 2-16,-15 5-3 0,-6 8 3 15,6 5-12 1,7 5 4-16,2 0-4 0,4 0 1 16,8 15-11-16,-8 13 9 15,8 8-1-15,-8 5-17 16,-7-6 15-16,10-1-8 15,-10-14 0-15,3-5 16 16,-9-7-8-16,13-8 8 16,-13 0 0-16,15-3 4 15,-2-25 17-15,2-2-3 16,-8-6-9-16,-7 3 20 16,9-6-27-16,-15 6 16 0,0 5-11 15,0 10-4 1,0 11 9-16,0 3-12 0,0 4 0 15,0 0-3-15,0 4-15 16,0 21 8-16,6 8 9 16,7 4-3-16,-1-5 1 15,3-7-14-15,-2-6 3 16,-1-6 12-16,3-8-11 16,-9-5 13-16,7 0 0 15,-1 0 0-15,3-11 6 16,4-15-4-16,2-1 0 15,-2-3 9-15,2-4-7 16,-8 3 12-16,-1 3-6 0,-6 10-6 16,0 6 23-1,-6 9-26-15,0 3 1 0,0 0-2 16,0 0-18-16,9 8 12 16,-2 17-3-16,11 1 7 15,10-3-6-15,5 0 10 16,7-8-2-16,-3-5 0 15,3-5 3-15,0-5 0 16,0 0-3-16,6-12 2 16,0-19 31-16,-6-9-6 15,-12-15 7-15,-7-8-3 16,-21-6-18-16,0-3 9 16,0 8-10-16,-27 10-8 0,-7 16 20 15,16 15-23-15,-4 15 13 16,10 6-14-16,12 2 2 15,-13 0-8-15,4 16-7 16,3 24 13-16,6 24-17 16,0 12 20-16,0 12-8 15,0-2 4-15,34-6-25 16,6-17 13-16,6-13-17 16,0-17 1-16,16-16 24 15,-10-14-14-15,12-3 19 16,-2-12 1-16,-4-33 6 15,-6-6 2-15,4-15-8 16,-26-11 6-16,-2 1 20 16,-16-6-19-16,-12 8 14 15,0 8-1-15,-6 9-17 0,-18 14 21 16,-10 15-18-16,12 15-4 16,10 13 1-16,0 0-4 15,-16 44-10-15,0 21 6 16,4 25 8-16,2 15-8 15,22 2 4-15,0-2 0 16,10-13-1-16,20-18-4 16,10-23 3-16,12-12-20 15,-2-16-30-15,2-16 9 16,-12-7-45-16,0 0-106 16,-9-33-151-16,-10-15-668 0</inkml:trace>
  <inkml:trace contextRef="#ctx0" brushRef="#br0" timeOffset="5385">10261 1534 589 0,'0'0'236'0,"0"0"-98"15,0 0 3-15,0 0-7 16,0 0-52-16,0 0 0 16,-30-13-30-16,-44 13-10 15,-27 0-2-15,-38 0-13 0,-45 0 1 16,-56 0-9-16,-58 0-14 16,-58 0 9-16,-44 0-14 15,-21-8 1-15,-18-7-7 16,8 2 9-16,19 1-3 15,28 1 6-15,34 4 1 16,18 7-13-16,22 0 6 16,-1 0-1-16,-14 0-8 15,-1 0 5-15,-9 0 4 16,-3 0-1-16,-6-5 10 0,24-4-13 16,22-1 4-16,40 3 0 15,33 1-5-15,19 6 5 16,19 0 0-16,30 0-2 15,10 0 11-15,21 0-13 16,9 11 4-16,-9 1 0 16,6 2 3-16,-6 1 3 15,12-2-6-15,4-3 0 16,8-2 5-16,16-1-8 16,12-4 3-16,22 1 0 15,6 0-6-15,12-4 15 16,10 2-9-16,-4-2 0 15,0 3 3-15,4-1-6 16,-4-2 3-16,16 3 0 16,6-3-8-16,6 0 12 0,0 2-4 15,0-2 0 1,0 0 2-16,0 3-9 0,0 12 7 16,-6 17-13-16,-4 20 7 15,-8 22 12-15,-10 8-6 16,-2 2 0-16,2 6 4 15,6 2-6-15,16 5 2 16,0 13 0-16,0 5-8 16,6 0 18-16,0-2-10 15,0 1 0-15,0 6 3 16,0 9 2-16,-6 5-5 16,0-5 0-16,-10-20 6 0,10-22 2 15,0-23-6-15,6-23-2 16,0-16 0-16,0-11-13 15,0-10 14-15,0-1-1 16,0-1 0-16,0-2 0 16,12 3 0-16,28-1 0 15,40-2 3-15,34 0 16 16,52 0-18-16,46 0-1 16,52-12 6-16,40 2-2 15,28-3-4-15,6 0 0 16,0 3 6-16,-21-3-3 15,3 0-1-15,-22-2 1 16,12 2-3-16,0 3 1 16,4-1-2-16,-10 4 1 15,0 2 0-15,-12 1-1 0,-21 0 4 16,-13 2-3-16,-6 2 0 16,-12-3 6-16,-22 3-6 15,-6 0 0-15,-22 0 0 16,10 0-9-16,18 0 10 15,22 0-1-15,24 0 0 16,10 0 5-16,-10 0-3 16,-12 0-2-16,-34 0 0 15,-5 0-5-15,-8 0 13 16,-8 0-8-16,15 5 0 16,-6 0-2-16,-12-2-3 15,-10-3 5-15,16 0-5 0,-3 0-2 16,-4 0 1-16,-15 0 6 15,-18 0 0-15,-21 0 9 16,-32 0-11-16,-36 0 2 16,-10 0 0-16,-30 0-3 15,-3 0 8-15,-1 0-5 16,-14 0 0-16,-1 0 3 16,3 0-2-16,-2-4-1 15,-7-2 0-15,6 1-2 16,-3 0 9-16,-3-1-7 15,0 1 0-15,7-2 5 16,-7-1-6-16,9-7 2 16,-9-6-1-16,1-2 16 0,-7-13-13 15,0-4 13-15,0-6-4 16,-7-11-9-16,-20-4 11 16,14-8-7-16,1-10-5 15,12-6 1-15,0-1 7 16,0-4-10-16,0-4 0 15,6-11 8-15,0-8-3 16,-6-2-5-16,0 0 0 16,0 8 0-16,0 8 7 15,-21 11-7-15,3 14 0 16,5 13 8-16,4 10-6 16,3 9-2-16,6 10 0 0,-6 9 2 15,0 10 7-15,6 3-9 16,0 4 0-16,0 4 3 15,-7 0-7-15,7-3 4 16,0 2 0-16,-6-2-6 16,-9-3 5-16,-10-4 1 15,-21-4 0-15,-28-5-3 16,-39 7-7-16,-53 5 5 16,-59 9 5-16,-66 0-6 15,-60 26-26-15,-51 5-91 16,2-31-228-16</inkml:trace>
  <inkml:trace contextRef="#ctx0" brushRef="#br1" timeOffset="86995">1789 540 1010 0,'0'0'188'0,"0"0"-88"15,0 0 8-15,0 0-35 16,12-141-15-16,-12 136 8 15,0 5-48-15,9 0 8 16,3 0-19-16,34 21 4 16,53 45-15-16,61 44 8 15,58 40-1-15,68 36 15 0,30 22-12 16,50 18 8 0,30 16-14-16,44 33 6 0,30 30-6 15,25 11 0-15,15 1 1 16,-12-38 9-16,-22-39 0 15,-18-41-10-15,-61-40 0 16,-44-36 7-16,-70-34 2 16,-77-33-9-16,-87-25 4 15,-60-18-4-15,-44-13 0 16,-15-18-9-16,-49-42-51 16,-55-26-120-16,-41-27-184 15,-36-24-449-15</inkml:trace>
  <inkml:trace contextRef="#ctx0" brushRef="#br1" timeOffset="87424">7474 90 890 0,'0'0'134'0,"0"0"-52"16,0 0 5-16,0 0 32 0,0 0-30 15,0 0-21 1,-126-90-46-16,52 170-12 16,-39 45 4-16,-60 51 21 0,-29 36 12 15,-50 21-7-15,-6 15-29 16,-22 15 23-1,-12 15-23-15,-19 34-5 0,-33 13 7 16,-34-1 7-16,-6-17 10 16,34-42-13-16,42-29-10 15,50-29 5-15,55-31-4 16,44-28-6-16,51-35-2 16,62-37-6-16,34-27 5 15,12-26-10-15,0-16-22 16,27-7 22-16,26-5-26 15,5-33-38-15,10-8-67 16,-16-8-228-16,-18-4-410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05T12:33:10.714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69 26 993 0,'0'0'204'16,"0"0"-39"-16,0 0-36 15,0 0-51-15,0 0-15 16,0 0-30-16,0-30-18 16,0 30-8-16,0 17-7 15,-19 35 0-15,-2 24-3 16,3 28 16-16,18 12-18 15,0 4 5-15,12-7 0 0,40-14 0 16,22-18 5 0,12-16-7-16,21-19 2 0,26-23-11 15,-1-18 1-15,6-5 10 16,-24-5 0-16,-28-23 2 16,-28-5 8-16,-18-9-9 15,-34-1 0-15,-6 0 7 16,0-1-9-16,-30 5 1 15,-20 5 0-15,-8 10-7 16,18 6 11-16,0 8-4 16,22 5 0-16,18 5 2 15,0 0-12-15,0 0 1 0,52 20 9 16,16 16-14-16,24 2 28 16,0 0-14-16,-6-1 0 15,-28-7 4-15,-12-2-10 16,-24-3 6-16,-16 3 0 15,-6-2-2-15,0 5 3 16,-52 5-5-16,-22 5 4 16,-24 2-17-16,12-5 15 15,6-2-91-15,34-8-109 16,40-7-168-16,12-15-385 16</inkml:trace>
  <inkml:trace contextRef="#ctx0" brushRef="#br0" timeOffset="473">2030 619 868 0,'0'0'264'0,"0"0"-110"0,0 0 0 16,0 0-49-16,0 0-23 16,0 0-59-16,9-64-21 15,3 117 5-15,0 16-3 16,1 8 10-16,-4-6-9 15,3-4 4-15,-6-5-4 16,1-14-5-16,-1-10 0 16,-6-15-7-16,0-10-6 15,0-10 0-15,0-3 11 16,0-12 4-16,0-30 9 0,0-22-11 16,-13-20 0-16,-14-10-4 15,-10-12 11 1,-12-6-7-16,3-3 0 0,-7 8 3 15,7 15-3-15,19 20 0 16,8 29 2-16,13 23 2 16,6 17-4-16,0 3-3 15,46 12-9-15,40 37 8 16,28 20-2-16,12 16 6 16,-3 9 0-16,-16 0-2 15,-21-4 15-15,-33-8-13 16,-20-13 0-16,-26-10 4 15,-7-6-12-15,-19-4 7 0,-48-3-14 16,-13-3 1-16,0-5-113 16,15-4-89-16,19-5-245 15</inkml:trace>
  <inkml:trace contextRef="#ctx0" brushRef="#br0" timeOffset="835">2952 885 469 0,'0'0'533'16,"0"0"-338"-16,0 0-24 15,0 0-60-15,0 0-3 16,0 0-74-16,-19-95-12 0,10 95-20 16,-9 9-1-1,-4 36-1-15,-3 13 0 0,13 11 5 16,3 0-7-16,9-7 2 15,15-11-4-15,31-16-2 16,-6-14-32-16,13-16 23 16,-1-5 12-16,-6-8 3 15,9-28 11-15,-24-3-8 16,-3-16 7-16,-16-4 19 16,-12-8-20-16,0-1 9 15,-40 4-18-15,-18 6-15 16,-1 17 12-16,-2 13-34 15,15 19-16-15,18 9-39 16,28 9-125-16,0 26-34 0,15 6-142 16</inkml:trace>
  <inkml:trace contextRef="#ctx0" brushRef="#br0" timeOffset="1203">3443 859 521 0,'0'0'357'16,"0"0"-165"-16,0 0 27 15,0 0-54-15,0 0-68 16,0 0-9-16,117-112-39 16,-117 112-16-16,0 0-2 15,0 0-22-15,0 4-17 0,0 28 8 16,0 16 0-16,9 7 4 16,-3 7-4-16,7-5 0 15,-1-9-1-15,3-12 8 16,-2-16-8-16,-7-9 1 15,0-8-8-15,0-3 8 16,16 0 0-16,2-24 0 16,32-14 8-16,-4-8 5 15,6-3-13-15,-2 8 0 16,-26 11 7-16,-2 9-13 16,-16 10 6-16,-3 10 0 15,-9 1-4-15,13 0-13 16,-1 0-5-16,10 18-18 15,2-1-54-15,-9 1-39 0,10-8-164 16,3-10-209-16</inkml:trace>
  <inkml:trace contextRef="#ctx0" brushRef="#br0" timeOffset="1406">4275 276 891 0,'0'0'291'0,"0"0"-114"16,0 0-37-16,-120-132-16 16,114 127-85-16,6 5-23 15,0 14-16-15,0 41-7 0,28 19-10 16,6 17 17-16,-4 1-79 16,4-2-61-16,-18-14-141 15,2-19-417-15</inkml:trace>
  <inkml:trace contextRef="#ctx0" brushRef="#br0" timeOffset="1804">5257 88 980 0,'0'0'283'15,"0"0"-82"-15,0 0-69 16,0 0-60-16,0 0 0 0,0 0-64 15,-53-88-6-15,53 157-2 16,0 29 0-16,0 14 13 16,0 3-13-16,0-3 0 15,0-4-8-15,0-19-23 16,0-20-34-16,0-20-31 16,0-22-112-16,0-13-35 15,0-14-44-15,0 0 3 16,0-11 107-16,-12-18 177 15,-9-5 119-15,-13-7 46 16,3 2-57-16,-9 1 63 16,6 7-69-16,0 6 41 0,22 9-58 15,12 9-31 1,0 7 9-16,6 0-63 0,68 0-22 16,37 0-11-16,30 0 23 15,10-3-123-15,-25 3-27 16,-19-5-51-16,-36-3-121 15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05T12:33:13.418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506 841 565 0,'0'0'505'16,"0"0"-354"-16,0 0-26 15,0 0-4-15,-16-131-44 0,-8 111-36 16,-16 4 3-16,12 6-36 16,-12 10-6-16,-6 0-2 15,-6 10 3-15,-16 34-4 16,-2 15 1-16,2 7 0 15,28 1-5-15,28-8 2 16,12-9-7-16,24-11-4 16,38-18-29-16,11-16 36 15,-2-5 1-15,9-15 6 16,0-33 15-16,-22-12-13 16,-2-17 21-16,-16-12 18 15,-16-19-20-15,-8-9 19 16,-16-9-14-16,6-1-8 15,0 9 6-15,0 24-24 16,0 27 10-16,-6 37-1 0,0 22-3 16,0 8-8-16,0 33 2 15,0 39-16-15,0 32 4 16,0 22 17-16,0-1-5 16,0-5 0-16,0-7 8 15,34-19-20-15,6-23 8 16,-6-16-24-16,6-23 20 15,-16-13-21-15,10-14 26 16,-6-5 2-16,2 0 2 16,17-26 7-16,2-10-8 0,-19-4 0 15,-2-3 4 1,-22 12 5-16,-6 5-9 0,0 13 0 16,0 8-8-16,0 5 7 15,0 0-10-15,0 12 5 16,0 22 0-16,22 7 1 15,9-1 5-15,24-9 0 16,-3-11-2-16,6-6-5 16,-11-14 8-16,-1 0-1 15,-19 0 14-15,-5-21-4 16,-10-12 0-16,-6-8 7 16,-6-4-16-16,0 0 9 15,-40 5-10-15,-27 6-13 16,-4 14 11-16,3 16-25 15,16 4-2-15,18 9-83 0,34 24-144 16,7 0-199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05T12:33:13.705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304 171 1104 0,'0'0'211'15,"0"0"-63"-15,0-133-16 0,-15 117-65 16,9 14-34-16,0 2-14 16,-13 31-19-16,-2 41 0 15,-4 30 5-15,-2 13-1 16,14 8 3-16,7-1-7 15,6-7 0-15,0-13-4 16,0-24-1-16,12-21-34 16,-5-19-43-16,5-21-97 15,-6-15-104-15,3-2-77 16</inkml:trace>
  <inkml:trace contextRef="#ctx0" brushRef="#br0" timeOffset="946">0 649 567 0,'0'0'136'16,"0"0"-72"-16,0 0 39 0,0 0-27 16,0 0-76-16,0 0-10 15,99 0 10-15,-1 17 23 16,9-9 16-16,-14-8-3 16,-13 0 27-16,-16-8 23 15,-18-22-2-15,-6-6 29 16,-12-7-27-16,-7-8-10 15,-8-1-17-15,-13-1-27 16,0 2 12-16,0 7-7 16,0 16-21-16,0 10 19 15,0 11-20-15,0 7-9 16,0 0-4-16,-7 12-2 0,-14 45-6 16,9 19-7-16,-1 20 26 15,-2 3-14-15,15-5 1 16,0-9 0-16,0-16-3 15,0-18 10-15,0-15-9 16,0-16 2-16,6-13-33 16,10-7 30-16,-4 0-3 15,28-5 6-15,18-31 13 16,10-12-7-16,-4-1-1 16,-15 4-5-16,-18 11 0 15,-15 14-5-15,-4 16 5 16,-6 4 0-16,-6 0-4 15,6 0-7-15,10 24 2 0,2 10 9 16,3 4-13 0,4-5 11-16,3-7-11 0,6-9 13 15,5-6-2-15,-8-11 4 16,-3 0-2-16,12 0 4 16,-16-13 0-16,4-15 4 15,0-3-5-15,-16-5 1 16,0-7 6-16,-12 2-5 15,0 8 10-15,0 10-12 16,0 13-1-16,0 10 8 16,0 0-10-16,0 2-9 15,0 31 3-15,0 13 3 0,0 8-1 16,0 0 4-16,0-8-5 16,0-8-1-16,16-10-15 15,14-10 18-15,4-10-2 16,18-8 10-16,4 0-6 15,-4-8 1-15,6-20 0 16,-2-8 6-16,-16-2 2 16,-16-3-8-16,-2 0 0 15,-22 5 11-15,0 8-1 16,0 9-9-16,0 5 0 16,0 9-1-16,0 2-2 15,0 3 2-15,0 0-2 16,0 5-12-16,0 24 7 0,0 1 7 15,0 1-5 1,0 2-4-16,0-2 5 0,24 2 4 16,10 0 0-16,0-2 5 15,-9-6-7-15,-4 0 2 16,-9-6 0-16,-5-7-4 16,2-4 10-16,-9-2-6 15,0-4 0-15,-34-2-54 16,-28 0-28-16,-24 0-98 15,-12-10-183-15,6-24-156 16</inkml:trace>
  <inkml:trace contextRef="#ctx0" brushRef="#br0" timeOffset="1302">1475 105 25 0,'0'0'920'0,"0"0"-747"16,0 0-45-16,0 0-8 15,0 0-102-15,0 0-6 16,-30 2-11-16,8 44 4 16,10 5 3-16,12-7-8 15,0-9 5-15,12-9 9 16,22-8-4-16,-6-13 20 15,2-5 20-15,-2 0-3 0,6-8 24 16,-22-17-27-16,7-6-25 16,-19 0 16-16,0 1-34 15,0-3-2-15,-25 2-7 16,-21 8-36-16,6 5-9 16,-6 8-51-16,6 10-35 15,0 0-77-15,0 5-44 16,0 18-119-16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05T12:34:32.354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770 2598 5 0,'0'0'753'0,"0"0"-558"16,0 0-27-16,0 0-7 16,0 0-41-16,0 0-39 15,0 0-11-15,-13-57-28 0,13 57 1 16,0 0-5-16,0 0-26 16,0 0 5-16,0 0-13 15,0 6 2-15,0 17-12 16,0 10 1-16,0 10 5 15,0 10 6-15,0 4 3 16,0 0-9-16,13-2 0 16,-7-4 3-16,12-5 1 15,-9-7-4-15,-2-8-5 16,-1-8 5-16,-6-5-52 16,6-6-31-16,-6-1-94 15,0-1-164-15,6 0-310 16</inkml:trace>
  <inkml:trace contextRef="#ctx0" brushRef="#br0" timeOffset="1">1218 2868 721 0,'0'0'152'0,"0"0"-12"16,0 0-27-1,0 0-39-15,0 0-39 0,0 0-32 16,-6 0 7-16,6 0-10 16,0 0 0-16,0 0-3 15,22 0-3-15,18 0 6 16,6 0 11-16,12 3-11 15,10-3 15-15,-4 0-11 16,-2 0 0-16,-16 0 5 16,-6 0-4-16,-9-5-3 15,-16-2 15-15,-3-2-7 16,-12-3 34-16,0 1 2 16,0-1-19-16,0-4 14 15,0 1-21-15,-18 2-6 16,-4 3 8-16,-2-3-18 0,-4 6 4 15,7 2-1-15,8-1-3 16,7 4 6-16,0 2-9 16,6 0-1-16,0 0 0 15,0 0-4-15,0 0 3 16,0 0-6-16,12 0 2 16,10 8 3-16,8 4 2 15,4 3 0-15,6 1 0 16,-6-1 3-16,0 1-3 15,-10-4 0-15,-2 4 3 16,-16-1-8-16,-6 3 5 16,0 1 0-16,0 1-4 15,-34 0-20-15,-12 0-74 0,12 0-117 16,10-2-213-16</inkml:trace>
  <inkml:trace contextRef="#ctx0" brushRef="#br0" timeOffset="2">4593 2547 567 0,'0'0'147'0,"0"0"-53"16,0 0 51-16,0 0-43 16,0 0-42-16,0 0-15 15,0 2-41-15,24-2 14 16,22 0 13-16,10 0-19 16,-4 0 31-16,6 0-5 15,-2-2 3-15,-10-4 11 16,-15 1-32-16,-4 3 9 15,-14 2-12-15,-13 0-16 16,0 0 8-16,0 0-9 16,0 0-5-16,0 0 0 15,0 15-4-15,-13 13 9 0,-14 3 0 16,-13 2 2 0,-6-2 2-16,-7 2-3 0,1-2-1 15,0-8 9-15,12-6-6 16,18-4 2-16,10-10-5 15,12-3 9-15,0 0-9 16,0 0 0-16,0 0 0 16,18 0-2-16,4 0 15 15,18 0-13-15,0 0 1 16,6 0 6-16,-6 0-12 16,6 0 5-16,0 12 0 15,0 4-1-15,0 7-5 16,-6 0 6-16,-6 0 0 15,-9 1-3-15,-10 1 0 0,-15-5-3 16,0-2 0-16,0-3 5 16,-40 1-21-16,-28-4 22 15,-11-1-7-15,-7-4 14 16,15-5-9-16,3-2 2 16,22 0-13-16,6 0 6 15,28 0-63-15,12 0-71 16,0-12-40-16,74-24-440 15</inkml:trace>
  <inkml:trace contextRef="#ctx0" brushRef="#br0" timeOffset="3">2617 2521 708 0,'0'0'224'16,"0"0"-96"-16,0 0 0 15,0 0-16-15,0 0-74 16,0 0-11-16,-13-19-27 16,32 19 0-16,21 0-2 15,6 6 5-15,-6 13-3 16,0 6 0-16,-6 5 6 15,-13 6-14-15,-9 7 8 16,-12 6 0-16,0 4 3 16,-46 6 1-16,-15-5 0 15,2-11-3-15,13-12 3 16,6-16 1-16,13-4-5 0,14-6 0 16,7-3 2-16,0-2 0 15,6 0 5-15,0 0-6 16,0 0 5-16,0 0-7 15,0 0 1-15,0 0-7 16,34 0 4-16,3 0 3 16,18 0 4-16,-3 0-4 15,7 0 4-15,8 0-9 16,13-10-95-16,12-2-148 16,-12-4-164-16</inkml:trace>
  <inkml:trace contextRef="#ctx0" brushRef="#br0" timeOffset="4">3234 2786 701 0,'0'0'146'0,"0"0"-21"15,0 0-8-15,0 0-56 16,0 0-59-16,0 0-2 16,0 0 11-16,166 0-11 0,-73 0 12 15,-1-10-4-15,-12-3 8 16,-16 3 15 0,-8 4-18-16,-26 0 21 0,-8 3 9 15,-10 1-13-15,-12 2 6 16,0-3-17-16,0 3-2 15,0-5 18-15,0-3-23 16,-12-5-10-16,-16 1-2 16,-3 0-2-16,-9 1 2 15,13 0 4-15,-1 4-4 16,4 2 6-16,8 0-2 16,4 0-4-16,6 2 0 15,6 0 7-15,0 1-9 0,0 2 2 16,0 0-8-1,0 0 4-15,18 0-5 0,16 0 9 16,0 0 0-16,6 8 9 16,0 4-9-16,0 6 0 15,0 3 0-15,0 2-4 16,-10-3 5-16,-14 0-1 16,-4-2 0-16,-12 0-10 15,0 0 10-15,-19 0-28 16,-27 2-82-16,-9-2-59 15,3-2-132-15</inkml:trace>
  <inkml:trace contextRef="#ctx0" brushRef="#br0" timeOffset="5">5579 2707 637 0,'0'0'249'15,"0"0"-193"-15,0 0 41 16,0 0 1-16,0 0-25 16,0 0-31-16,-40-2-34 15,40 2-1-15,6 0-5 16,34 0 3-16,13 0 16 0,14 0-9 15,19 0-4-15,7 0 6 16,-7 0-7-16,0 0 0 16,-13 0 5-16,-14-10-8 15,-19-1 39-15,-13 4-10 16,-27-1-2-16,0 3 12 16,0-3-17-16,0-4 0 15,-21-4-26-15,-19-2 5 16,-6 1-5-16,0 4 5 15,6 3-5-15,15 1 11 16,4 5-6-16,15 1-2 16,6 1-3-16,0 2-2 15,0 0-3-15,0 0 1 0,0 0 1 16,33 9-6-16,13 15 14 16,1-1-5-16,5 2 0 15,-6-2 5-15,0 4-6 16,-12-3 1-16,-7-1 0 15,-2-2-2-15,-16-6 4 16,-3-2-3-16,-6 0 1 16,0-1-13-16,-46 1-7 15,-9 0-70-15,-3 2-105 16,5-1-96-16,13-2-659 16</inkml:trace>
  <inkml:trace contextRef="#ctx0" brushRef="#br0" timeOffset="6">6698 2441 883 0,'0'0'197'15,"0"0"-57"-15,0 0 2 16,0 0-51-16,0 0-45 0,0 0 12 16,0-48-39-1,0 48-18-15,0 0-1 16,0 11-13-16,0 19 8 0,-6 11-1 16,0 5 12-16,6 3-4 15,0-3-2-15,0-1 0 16,18-7-3-16,10-7 3 15,6-8-1-15,-10-10-1 16,4-5-3-16,-1-8 5 16,-2 0 0-16,3 0 1 15,-16-5 8-15,3-13-8 16,4-8 9-16,-13-4 4 16,-6-1-11-16,0 6 16 0,0 4-13 15,0 11-4 1,0 5 16-16,0 5-14 0,0 0-4 15,0 0 0-15,0 2-19 16,0 26 12-16,-6 11 5 16,0 2 4-16,6-1-6 15,0-1 10-15,0-6-6 16,0-2 0-16,0-3-5 16,0-8-4-16,6-2-111 15,0-7-154-15,15-6-247 16</inkml:trace>
  <inkml:trace contextRef="#ctx0" brushRef="#br0" timeOffset="7">9513 2441 726 0,'0'0'219'0,"0"0"-92"16,0 0 20-16,0 0-39 0,0 0-29 15,0 0-37 1,-40-30-17-16,40 30 15 0,-6 0-39 16,6 0 19-16,0 0-7 15,0 0-5-15,0 2 2 16,0 1-10-16,0-3 2 15,0 8-5-15,-6 0-1 16,0 4 4-16,6 7 0 16,-7-3 7-16,7 3-9 15,0-1 2-15,0 0 0 16,0 0-6-16,0 0 11 16,13-1-5-16,8 4 0 15,10-1 5-15,-3 3-3 0,5 0-2 16,-8-2 0-1,-3-3-2-15,-4-3 9 0,-3 0-7 16,-8-2 0-16,-1-3 4 16,-6-2-7-16,0-1 3 15,0 1 0-15,-40 0 1 16,-13-1 6-16,-8-1-7 16,3-3 0-16,-1-3-6 15,19 0-20-15,6 0-94 16,22 0-131-16,12-16-142 15</inkml:trace>
  <inkml:trace contextRef="#ctx0" brushRef="#br0" timeOffset="8">9535 2350 63 0,'0'0'909'0,"0"0"-717"0,0 0-2 16,0 0-54-16,0 0-95 15,0 0-28-15,159-64-13 16,-106 64 6-16,-1 0-13 16,-6 21-10-16,-6 16-123 15,-6 9-215-15,-22 14-639 16</inkml:trace>
  <inkml:trace contextRef="#ctx0" brushRef="#br0" timeOffset="9">9805 3229 501 0,'0'0'494'0,"0"0"-363"0,0 0 56 16,0 0-59-16,0 0-48 15,0 0-19-15,-6-69-42 16,6 69 0-16,0 0-19 15,0 0 4-15,0 14-11 16,-6 23 4-16,0 11 3 16,6 11 11-16,-7 1 0 15,7 1-10-15,0-1-1 16,0-3 6-16,0-3-7 16,0-6 1-16,0-2 0 15,0-10 2-15,0-5 4 0,0-11-6 16,0-10 0-1,0-7 4-15,0-3-3 0,0 0-1 16,0 0 2-16,0 0 16 16,-9-15-16-16,-9-11 6 15,-10 0-8-15,-3 1 8 16,4 2-11-16,-1 5 3 16,3 5 0-16,4 6-5 15,9 7 0-15,6 0 5 16,6 0-1-16,0 0-16 15,0 2 15-15,12 21-10 16,15 5 12-16,7-5-2 0,-3-2 7 16,15-9-5-1,0-4 0-15,10-8 6 0,-4 0 4 16,0 0-10-16,0-5 1 16,-12-13 5-16,-6 0 0 15,-6 0-1-15,-16-2-4 16,-12 2 3-16,0-2-8 15,0 2-55-15,0 13-112 16,-6 5-237-16</inkml:trace>
  <inkml:trace contextRef="#ctx0" brushRef="#br0" timeOffset="10">9747 4520 511 0,'0'0'286'16,"0"0"-123"-16,0 0 5 0,0 0-6 15,0 0-62-15,0 0-23 16,6-75-6-16,-6 75-44 16,0 0 12-16,0 0-12 15,0 0-20-15,0 0 1 16,0 0-8-16,0 0-4 15,0 13 2-15,-6 17-17 16,-16 14 19-16,4 10 2 16,12 0 4-16,6-1-5 15,0-3-1-15,0-3 0 16,0-11 0-16,18-5 4 16,16-11-4-16,0-10 2 15,6-2 5-15,-7-8-1 16,-8 0-4-16,-4 0 0 15,-8 0 11-15,-13-8-9 0,6-7 6 16,-6-6 9-16,0-1-14 16,-12 0-2-16,-35 3-3 15,14 3-1-15,-1 9-9 16,6 4 5-16,4 3-15 16,2 0-67-16,-2 18-166 15,2 2-290-15</inkml:trace>
  <inkml:trace contextRef="#ctx0" brushRef="#br0" timeOffset="11">9089 4698 725 0,'0'0'192'15,"0"0"-56"-15,0 0 20 16,0 0-18-16,0 0-63 16,0 0-28-16,-46 0-1 15,0 0-25-15,-19 0-8 16,-27 2 4-16,-9 9-16 0,-4-2 17 15,-2 5 1-15,2-5-14 16,-3 2 16-16,4-3-14 16,12-2-5-16,12-4 11 15,18 0-3-15,29-2-9 16,14 0-1-16,19 0 9 16,0 0-21-16,0 0 12 15,0 0 0-15,0 0-6 16,0 0 2-16,0 0 4 15,12 0 0-15,4 0 2 16,-10 0-6-16,6 0 4 16,-12 0-21-16,6 0-12 0,1 0-60 15,8 0-36-15,-3 0-101 16,1 0-132-16,8 0-307 16</inkml:trace>
  <inkml:trace contextRef="#ctx0" brushRef="#br0" timeOffset="12">8090 4586 423 0,'0'0'309'0,"0"0"-153"16,0 0 8-16,0 0-5 16,0 0-66-16,0 0-57 15,0-20 6-15,0 20-29 16,-12 0-10-16,-28 12-3 15,0 11 8-15,-15 5 15 0,2 3-20 16,7 0 5-16,0-2 8 16,6 0-7-16,-6-1-4 15,6-5-5-15,13-7 3 16,8-6 7-16,13-5-8 16,6-5 1-16,0 0 1 15,0 5-3-15,12 0-1 16,22 5 1-16,18 3 2 15,22 0 7-15,0 2-10 16,12 1-8-16,-15 2-91 0,-10 2-231 16,-15 3-535-1</inkml:trace>
  <inkml:trace contextRef="#ctx0" brushRef="#br0" timeOffset="13">6772 4649 687 0,'0'0'196'15,"0"0"-78"-15,0 0 13 16,0 0-12-16,0 0-57 15,0 0-39-15,-6-7-9 16,46 7-4-16,-10 0 10 16,19 0 1-16,-2 0-7 0,-8-5 29 15,-14 2-19-15,-3 3-2 16,-16 0 11-16,0 0-26 16,-6 0 10-16,0 0-7 15,0 0-10-15,0 0 1 16,0 18-1-16,0 16 0 15,-6 3 15-15,6 5-14 16,-6-4 8-16,6 0-9 16,0-2 9-16,0-5-8 15,0-8-1-15,0-3 0 16,0-5-2-16,0-2-15 16,0-3-59-16,6-2-119 15,0-3-212-15,-6-5-267 16</inkml:trace>
  <inkml:trace contextRef="#ctx0" brushRef="#br0" timeOffset="14">6836 4890 532 0,'0'0'236'0,"0"0"-95"15,0 0-44-15,0 0-52 16,0 0-27-16,0 0-3 15,234-59-15-15,-148 41-11 16,0 0-251-16</inkml:trace>
  <inkml:trace contextRef="#ctx0" brushRef="#br0" timeOffset="15">6978 3492 573 0,'0'0'386'0,"0"0"-225"15,0 0 41-15,0 0-62 16,0 0-79-16,0 0-15 15,-7-11-22-15,7 11-23 16,0 6-2-16,0 22 6 16,0 13-5-16,0 10 21 0,0 8-20 15,0 7 8-15,0 1-4 16,0 2 3-16,7-8-4 16,-7-13-4-1,6-11 0-15,0-17 2 0,0-12 2 16,-6-6-4-16,6-2 2 15,-6 0 5-15,0 0 9 16,0 0-6-16,0-2 21 16,0-21 14-16,0-19-34 15,0-11 5-15,0-11-12 16,-12-5 1-16,0 3-4 16,-4 12-1-16,-2 11 0 15,6 9 2-15,-4 11 2 16,10 11-4-16,0 4 0 0,6 8 8 15,-6 0-17-15,6 0 8 16,0 0-3-16,-6 0 2 16,6 0-17-16,-7 0 12 15,-8 0-12-15,-10 15 19 16,-2 8-7-16,-7 2 7 16,16 1 0-16,2-3-5 15,4-8 10-15,12-7-6 16,0-3 1-16,0-5 0 15,0 0-12-15,0 0 15 16,0 0-3-16,0-2 0 16,21-19 10-16,10-12-8 15,15-3-2-15,-12 1 6 0,6-4-5 16,-12 6-1-16,-10 10 0 16,-3 5 0-16,-8 10 7 15,-7 8-10-15,0 0 3 16,12 0-29-16,0 15 21 15,22 17-1-15,0 0 9 16,6 2-2-16,6-3-3 16,6-1-114-16,-6-2-204 15,-12-5-937-15</inkml:trace>
  <inkml:trace contextRef="#ctx0" brushRef="#br0" timeOffset="16">7832 2605 369 0,'0'0'170'0,"0"0"-54"0,0 0 55 16,0 0-57-1,0 0-45-15,0 0 16 0,-46-15-37 16,46 15-9-16,0 0-7 16,0 0-26-16,0 0 25 15,0 0-20-15,0-3-10 16,18-2 12-16,16 0-5 16,18 0-8-16,28-1 2 15,12-1 8-15,28 0-10 16,12-2 0-16,1 0 0 15,-7-1 4-15,-19-1 0 16,-21 6-4-16,-34-1 6 16,-24 5 4-16,-16-2-9 0,-12 1 15 15,0-1 9-15,0-3 49 16,0-3-46-16,-6-5-17 16,-21 2-11-16,-7 0 2 15,-6 1-2-15,9 3 0 16,3-2 1-16,-5 0 5 15,8-3 0-15,-3 1-6 16,1 1 2-16,14 6 9 16,1 0-8-16,12 5-3 15,0-3 0-15,0 3-5 16,0 0 5-16,0 0-4 16,0 0 2-16,12 0-12 15,35 13 11-15,-1 7 3 16,15-1 0-16,-2 1 5 0,2 3 2 15,-24 0-7 1,-9-6 0-16,-7 2 12 0,-21 2-13 16,0 4 1-16,-74 8-24 15,-52 10-93-15,-58 12-495 16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05T11:53:44.991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0 504 664 0,'0'0'169'0,"0"0"-64"15,0 0 1-15,0 0 13 16,0 0-61-16,0 0-18 16,43-20-9-16,30 20-7 0,13-6 0 15,13 1-7-15,-7 5-16 16,8 0 9-16,-14 0-10 16,-24 0-126-16,-5 0-220 15</inkml:trace>
  <inkml:trace contextRef="#ctx0" brushRef="#br0" timeOffset="277">893 37 932 0,'0'0'201'0,"0"0"-22"0,0 0-38 15,0 0-58-15,0 0-46 16,0 0-12-16,-10-37-18 16,26 81-7-16,21 16 7 15,-11 4-3-15,4 2 10 16,-10 0-14-16,-4 2 6 16,-9-7-6-16,-7 0 0 15,0-6-7-15,0-12-45 16,-7-7-94-16,7-9-94 15,0-4-264-15</inkml:trace>
  <inkml:trace contextRef="#ctx0" brushRef="#br0" timeOffset="600">1561 239 615 0,'0'0'203'16,"0"0"-52"-16,0 0-33 0,0 0-25 16,0 0-43-16,0 0-35 15,0-16-13-15,0 16-2 16,0 0-4-16,16 16-7 16,-2-10 17-16,6-4-6 15,-4-2 24-15,4 0 20 16,3 0 25-16,-16 0-11 0,-7 0-24 15,0 0 16-15,0-8-46 16,-17-3-4-16,-16 3-3 16,-10 8-33-16,0 0-33 15,20 8-52-15,16 34-68 16,1 13-113-16</inkml:trace>
  <inkml:trace contextRef="#ctx0" brushRef="#br0" timeOffset="771">1740 754 768 0,'0'0'290'0,"0"0"-174"0,0 0 38 16,-265 49-40-16,172 0-89 15,-19 18-11-15,-4 1-14 16,4 6-100-16,6-8-475 15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05T12:35:06.527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52 146 814 0,'0'0'172'16,"0"0"-65"-16,0 0 41 0,0 0-24 15,0 0-48-15,0 0-10 16,0 0-38-16,-52-77 15 16,52 77-24-16,0 0-10 15,0 0 2-15,0 0-11 16,0 4-4-16,0 19-5 15,0 11-1-15,15 10 10 16,10 2 0-16,-4 0 10 16,-2-3-12-16,8-10 2 15,-2-7 0-15,3-11-5 16,-16-7 10-16,-6-8-5 16,3 0 0-16,4 0-4 15,-7-13 4-15,15-23 3 0,-9-7-1 16,-5-6 13-1,-1 11-6-15,-6 7-3 0,0 10-2 16,0 12 6-16,0 6-5 16,0 3-5-16,0 0 0 15,0 0-5-15,0 28-12 16,6 8 17-16,9 2 0 16,-2 1 12-16,5-10-24 15,4-6 12-15,-4-9 0 16,-3-9-9-16,-2-5 9 15,5 0 0-15,4-5 0 16,-4-31 4-16,10-6 5 0,-10-15-5 16,-3-3-4-16,-2 5 11 15,-13 7 1-15,0 12-6 16,0 15-6-16,0 11 3 16,0 10-17-16,0 0 14 15,0 0-16-15,0 20-35 16,0 21-61-16,0 8-73 15,0-1-132-15,0-2-237 16</inkml:trace>
  <inkml:trace contextRef="#ctx0" brushRef="#br0" timeOffset="397">704 250 413 0,'0'0'374'0,"0"0"-253"15,0 0-20-15,0 0 19 16,0 0-73-16,0 0-6 16,46-51-4-16,-34 46-33 15,0-2 30-15,4 1-16 16,-10 1-10-16,6-2 35 16,-6-2-35-16,-6 0 22 15,0-1 4-15,0-1-27 16,0 2 25-16,-12 3-32 15,0 3 3-15,-10 3-8 0,-9 0-7 16,4 6 12 0,-13 22 0-16,6 7 3 0,15 6 0 15,13 3-3-15,6-6-5 16,0-1-3-16,37-13-16 16,3-6 21-16,22-8 0 15,-4-7 2-15,-6-3-10 16,4 0 11-16,2-10-12 15,-12-11 10-15,-6 1-82 16,-18 5-63-16,-22 7-102 16,0 5-381-16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05T12:35:08.255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3 451 843 0,'0'0'166'0,"0"0"-63"16,0 0 16-16,0 0-3 15,0 0-91-15,0 0-1 16,0-5-24-16,0 10-5 0,0 18-2 16,0 7 7-16,0 1 0 15,0 2 8-15,0-5-3 16,0 0-5-16,16-2 0 16,2-8 8-16,16-8-19 15,0-4 11-15,-3-6 0 16,9 0-7-16,0-6 15 15,-7-14-1-15,7-3-7 16,-12-3 8-16,-3-2 6 16,-10-3-5-16,-3 1 20 15,-6 4 14-15,-6 6-32 16,0 8 25-16,0 6-21 0,0 3-14 16,0 3 5-16,0 0-6 15,0 0-13 1,0 18 4-16,0 10 0 0,0 5 4 15,13-4-24-15,14-7-12 16,7-6 29-16,-9-9-24 16,8-7 36-16,-5 0-6 15,6 0 14-15,-9-18-8 16,-4-5 0-16,-3-2 2 16,-11-3 21-16,-7 2-13 15,0 2 11-15,0-3 14 16,0 4-27-16,-19 6 26 15,-2 4-34-15,2 5 5 0,13 6-14 16,0 2-4 0,-3 0 7-16,9 5 3 0,0 20-18 15,0 6 11-15,0-2-38 16,15-6 7-16,16-4 36 16,9-3-33-16,0-9 23 15,0-4 15-15,0-3-2 16,-7 0-6-16,1 0 8 15,-15-4 0-15,2-13 3 16,-9 0 6-16,-12-4-3 16,0 1 29-16,0-3-18 15,0 2 30-15,0 6-30 16,-6 7-3-16,0 3-1 16,6 5-11-16,0 0-2 15,0 0 0-15,0 28-9 0,0 13 3 16,0 5 6-16,0-2 0 15,31-4-7-15,3-3 6 16,12-12-5-16,-6-10-5 16,15-7-9-16,-3-8 14 15,7 0 6-15,-13 0 0 16,0-25-1-16,-6-4 15 16,-19-7-13-16,-8-2 17 15,-13-8-3-15,0-8 23 16,0-2-24-16,-13-3 4 15,-14 14 15-15,2 6-33 16,4 16 26-16,2 13-18 16,10 8 0-16,9 2-15 0,-6 0 7 15,0 37-9-15,6 25 1 16,0 15 12-16,0 4-4 16,6-4 0-16,34-13-12 15,12-16 7-15,3-14-34 16,-2-19 15-16,-1-15 18 15,0 0 9-15,10-18-3 16,-16-22 0-16,0-7 3 16,-12-6 19-16,-16-4-3 15,-12-6 2-15,-6-6 9 16,0 1-20-16,-6 10 10 16,-19 13-19-16,4 19 4 15,15 15 9-15,-7 11-14 16,7 0-2-16,-3 21 1 0,-9 28-15 15,-4 20 16-15,4 10 0 16,5 0 0-16,7-5-7 16,6-13 10-16,0-7-3 15,19-11 0-15,27-9-54 16,6-14 21-16,16-9-22 16,5-11-13-16,-8 0-8 15,-19 0-115-15,-18-21-57 16,-28-7-388-16</inkml:trace>
  <inkml:trace contextRef="#ctx0" brushRef="#br0" timeOffset="439">640 88 644 0,'0'0'142'0,"0"0"-53"15,0 0-19-15,0 0 11 16,0 0-61-16,0 0-14 16,0 0-3-16,0 0 0 0,0 0-3 15,6 12 0-15,3 1 4 16,3 0-2-16,-6-2-2 15,7-4 0-15,2-5 2 16,-3-2 7-16,7 0-6 16,2 0 35-16,7 0 29 15,-3-14 23-15,-4-5-26 16,-9 1-7-16,-5 0 25 16,-7 1-54-16,0-1 8 15,0 2-18-15,0 4-9 16,-28 1-18-16,9 9 6 15,1 2-4-15,3 0-1 16,2 15-20-16,13 21-61 0,13 10-88 16,39 0-99-16,9-3-326 15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05T12:35:09.401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6 108 717 0,'0'0'213'16,"0"0"-60"-16,0 0 20 15,0 0-53-15,0 0-6 16,0 0-53-16,-6-108-34 16,6 108 0-16,0 0-27 0,0 3-9 15,0 30 3-15,0 16 4 16,0 17 2-16,0 11 0 16,0 0 1-16,0-1-1 15,0-7 4-15,0-10-4 16,0-11 0-16,0-14 11 15,0-14-14-15,0-10 3 16,0-7 0-16,0-3 6 16,0 0 0-16,6 0 3 15,-6-13 0-15,7-10 1 16,8-5-2-16,-3-3-8 16,10 3 0-16,-10 3-4 0,6 2 10 15,-2 7-6-15,-4 9 0 16,-6 7-2-16,16 0-11 15,2 0 4-15,4 20 8 16,6 8-9-16,-10 3-3 16,-2-3 13-16,-10-2 0 15,-12-6-14-15,0-2 10 16,0-5-23-16,-21-3-24 16,-25 0 27-16,15-5-53 15,-9-5 3-15,12 0-19 16,16 0-46-16,12 0 1 15,12 0-59-15,56-23-106 16</inkml:trace>
  <inkml:trace contextRef="#ctx0" brushRef="#br0" timeOffset="1483">618 397 419 0,'0'0'230'16,"0"0"-91"-16,0 0 21 15,0 0-39-15,0 0-28 16,0 0 7-16,6-120-42 15,-6 120-12-15,0 0 1 16,0 0-44-16,0 0 4 16,0 2-7-16,0 24-6 15,0 9-1-15,25 0 7 16,9 6 0-16,12-4-1 16,0-1 10-16,-6-6-9 0,0-7 0 15,-13-2 4 1,-14-6-11-16,-13-2 7 0,0-3-8 15,0-2-7-15,0-1-49 16,-25-3 36-16,-3-4 9 16,7 0 4-16,9 0 10 15,12-4 10-15,0-11-2 16,0-8 1-16,0-5 7 16,33-3-11-16,1-5 0 15,-3 1 1-15,3 1-1 16,-7 1 3-16,-8 0-3 15,-4 2 21-15,-3 3-20 16,-12 2 28-16,0 6-2 16,0 5-17-16,0 2 24 0,0 6-32 15,0 4 2-15,-21 3-4 16,3 0-13-16,5 20 7 16,-8 18 6-16,8 12 0 15,7 3-5-15,6-5 5 16,0-7 0-16,0-7-1 15,25-14-10-15,15-7 3 16,0-13 8-16,0 0 0 16,0 0 11-16,6-16-7 15,-6-9-1-15,0-6 16 16,0-3-18-16,-7-1 34 16,1 5-23-16,-15 4-7 0,-7 8 12 15,3 8-12-15,-15 7-5 16,0 3 0-16,6 0-15 15,-6 3 10-15,0 17-14 16,7 3 19-16,-7-3-5 16,0-6 11-16,0-7-6 15,0-7 0-15,0 0 10 16,0 0 0-16,0 0-1 16,0-15-8-16,0-8 6 15,0 3 3-15,-7-3-10 16,-14 5 0-16,9 8 7 15,-1 1-3-15,-2 9-4 16,3 0-11-16,-16 19-2 16,10 19 11-16,-1 5 2 0,4 1 0 15,15-3 1-15,0-6-10 16,0-9 2-16,6-8-16 16,22-5 18-16,5-11-15 15,-8-2 20-15,3 0 0 16,-1-8 6-16,-8-12 3 15,-7-5-9-15,-3-6 0 16,-3 3 41-16,-6 0-40 16,0 5 15-16,0 10 2 15,0 7-15-15,0 6-1 16,0 0-2-16,0 14-11 0,13 16-4 16,-1 3 26-1,3-4-11-15,4-9 0 0,2-2-19 16,4-10 18-16,9-6-17 15,0-2 18-15,-1 0-2 16,13-20 16-16,-15-14-13 16,-3-6 22-16,-16-9-7 15,-3-8 34-15,-9-3-14 16,0-2-4-16,-27 2 6 16,-1 13-37-16,10 8 28 15,5 16-21-15,-2 11 2 16,15 6 0-16,-6 6-10 15,6 0-6-15,0 16 5 16,-6 27-13-16,-1 16 13 16,-8 10 1-16,3 8 0 0,6 0-6 15,0-12 11-15,6-5-5 16,0-14 0-16,0-16 9 16,0-7-14-16,6-13 5 15,6-7 0-15,-12-3-10 16,6 0 18-16,3-8-8 15,4-17 1-15,-7-11 14 16,15-2-15-16,-15-1 0 16,7-1 0-16,-1-1-4 15,10 5 7-15,-4 10-3 16,3 6 0-16,-2 12-14 16,9 8 11-16,-10 0-15 0,10 0-4 15,-16 23 12-15,-6 5-14 16,-6 1 10-16,0 0 11 15,0 0-15-15,-18-3 8 16,-4-1 10-16,4-2 0 16,12-5-9-16,6-2 11 15,0-6-2-15,0-3 0 16,0 1-10-16,46-3 0 16,12-2 10-16,22-3-24 15,12 0-6-15,3 0-108 16,-9 0-83-16,-21-12-168 15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05T12:35:11.943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230 1 964 0,'0'0'102'16,"0"0"29"-16,0 0-3 0,0 0-41 16,0 0-17-1,0 0-67-15,-24-20 9 0,24 58-12 16,0 18 1-16,-9 11 7 15,2 12-5-15,7 6 0 16,0 1 5-16,0 1 2 16,0-8-5-16,0-12-5 15,0-14 7-15,16-12-10 16,-4-15 3-16,0-14-11 16,1-9-7-16,8-3-39 15,7-8 50-15,-10-25 2 16,-5-13-3-16,-13-5-2 15,0-5 10-15,-25-8 0 16,-30 3-4-16,-4 7 8 16,7 8-4-16,0 13 0 0,3 12 1 15,30 12-7-15,7 6 6 16,12 3 0-16,0 0-2 16,0 10-10-16,12 15 12 15,34-2 0-15,22-4 0 16,3-12-11-16,-4-7 17 15,-2 0-6-15,-16 0 3 16,-12-7 7-16,-10-14-2 16,1-4 7-16,-16-3 9 15,1-9 29-15,-13 0-37 16,0-2 8-16,0 3 11 16,0 8-35-16,0 10 37 15,-6 10-25-15,-1 6-11 0,7 2 0 16,-6 0-1-16,0 18-5 15,-9 23-2-15,2 16 14 16,1 13-10-16,-3 0 3 16,15-1 0-16,0-9-6 15,0-11 11-15,0-13-5 16,0-13 0-16,0-13 1 16,9-5-9-16,9-5 8 15,10 0 0-15,-3-5 3 16,9-15 4-16,-7-4-7 15,-8-1 0-15,-4 5 11 16,-3 2-11-16,-6 5 0 16,-6 6 0-16,7 7-9 15,5 0 4-15,-3 1-11 0,10 22 6 16,8 6-19-16,-15 1 17 16,7-4-30-16,2-5 12 15,-8-8 25-15,8-8-6 16,-8-5 11-16,-1 0 0 15,3 0 7-15,4-8 10 16,-7-15-12-16,3-8 6 16,4-4 25-16,-13-4-33 15,-6 1 14-15,0 4-3 16,0 4-8-16,0 9 17 16,0 9-21-16,-6 7 0 15,0 5-4-15,-7 0-7 0,7 5 9 16,-3 28-2-16,-3 8 5 15,12 0-13-15,0 2 10 16,0-9-4-16,0-1 1 16,27-5-100-16,7-13-55 15,3-7-214-15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05T12:35:12.663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0 592 765 0,'0'0'151'15,"0"0"-29"-15,0 0 4 16,0 0-38-16,0 0 1 15,62-143-34-15,-38 94-2 16,4-2-7-16,-7-8-35 16,-2-2 28-16,-13 7-15 15,-6 3-16-15,0 10 29 0,0 13-31 16,-6 8 12 0,0 2-12-16,-7 10 9 0,4 0-11 15,3 6-4-15,0 2-3 16,-6 7-13-16,-10 34 8 15,4 21 8-15,-4 9 0 16,16 8 11-16,6-2-13 16,0-6 2-16,0-6 0 15,28-17-7-15,5-12 10 16,-2-11-3-16,3-9 0 16,12-11 0-16,-6-5-4 15,0 0 4-15,6 0 0 16,-6-26-5-16,-6 1 12 15,0-8-7-15,-22 0 0 16,0-1 10-16,-3 9-12 0,-9 9 2 16,0 9 0-1,0 7-6-15,0 0 6 0,0 0-8 16,0 23 8-16,0 7 0 16,0-1-6-16,19-5 6 15,9 2 0-15,-4-5-7 16,10-5 9-16,0-7-2 15,-10-4 0-15,4-5 9 16,0 0-8-16,-16 0-1 16,-6-23 0-16,-6-5 11 15,0-7-1-15,0-2-6 16,-12 2-3-16,-16 4 15 16,-6 11-18-16,10 4 2 0,-10 11-6 15,15 5-1-15,-8 0-59 16,15 8-19-16,12 20-50 15,0 1-73-15,12-4-48 16,40-5-223-16</inkml:trace>
  <inkml:trace contextRef="#ctx0" brushRef="#br0" timeOffset="333">950 485 473 0,'0'0'275'0,"0"0"-101"16,0 0-13-16,0 0-33 15,0 0-43-15,0 0 6 16,-28-96-47-16,-6 96-34 16,4 6-4-16,-4 25 4 0,12 9-10 15,10 2 0-15,12-4 8 16,0-5-17-16,0-8 9 16,28-9 0-16,12-6 5 15,-4-8 3-15,14-2-5 16,-10 0-3-16,-4-7 11 15,-8-12-2-15,0-8-4 16,-16-6 15-16,-12-1 28 16,0-1-45-16,0 2 21 15,-12 7-24-15,-16 8-4 16,-6 10-5-16,10 8-36 16,2 0-51-16,16 23-80 0,6 8-81 15,0-3-111-15</inkml:trace>
  <inkml:trace contextRef="#ctx0" brushRef="#br0" timeOffset="802">1233 500 842 0,'0'0'186'0,"0"0"-24"16,0 0 12-16,0 0-84 15,0 0-13-15,0 0-50 16,0-42-19-16,0 53-2 15,0 20 3-15,9 15-9 16,-3 10 11-16,-6 3-9 16,0 2 21-16,0-2-23 15,0-11 4-15,0-2 1 0,0-15 0 16,0-8-5-16,0-11 0 16,0-6 12-16,0-6-6 15,0 0-3-15,0 0 27 16,0-26 34-16,0-14-64 15,0-12 12-15,0-8-11 16,-6-8 12-16,-16-3-10 16,10 4-3-16,12 4 0 15,0 7-7-15,0 9 9 16,0 9-2-16,12 10 0 16,10 12-2-16,-4 9-11 0,-6 3 12 15,4 4-20-15,8 0 18 16,-8 0-25-16,8 22 28 15,4 6-2-15,-3 2-11 16,2 9 4-16,1-6-10 16,-16-3-38-16,-12-1 4 15,0-6-83-15,-34-5-38 16,-24-2-71-16,-3-14-253 16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05T12:35:15.159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385 54 963 0,'0'0'106'0,"0"0"56"16,0 0-24-16,0 0-35 16,0 0-13-16,0 0-78 15,-40-54 2-15,40 85-14 16,0 20 4-16,0 10 2 16,0 8-6-16,0 11 7 0,0 6 5 15,0 9-2-15,-13 18-5 16,-2 12-5-16,-4 2 5 15,1 6-6-15,3-15 3 16,9-18-2-16,6-21 0 16,0-20 12-16,6-24-16 15,21-19 4-15,-2-14-2 16,15-2-5-16,0-18 13 16,-6-20-6-16,6-10 2 15,-19-9 12-15,-21-9-14 16,0-6 0-16,-28-4 0 15,-33-4-10-15,-10 10 10 16,-9 6 0-16,0 9-1 0,13 14-1 16,15 13-7-1,18 10 9-15,22 8 0 0,5 4-13 16,7 6 13-16,0 0-3 16,0 0 1-16,7 0-27 15,20 0 22-15,19 0 5 16,-6 0 2-16,6 0-4 15,-6-12 9-15,0-5-5 16,0-1 0-16,0-3 9 16,-9 3-4-16,-3 1-2 15,-1 3-1-15,-15 5 23 16,-12 3-17-16,0 6-3 0,7 0-5 16,-1 0 10-16,9 0-22 15,10 18 3-15,9 18 9 16,12 10-8-16,6 2 12 15,-12 6-4-15,6 0 0 16,-12-8 9-16,-7-11-11 16,-8-12 2-16,-13-10 0 15,-6-5-8-15,0-8 12 16,0 0-4-16,0 0 0 16,-25-3 11-16,-21-17-9 15,0-3-2-15,-3 1 0 16,24-5-7-16,4 2 17 15,21-1-10-15,0-4 0 0,0-2-2 16,0 0-12 0,28 4 14-16,-1 5 0 0,-8 3-7 15,8 4 14-15,-2 3-7 16,3 3 0-16,5 2 3 16,1 3-13-16,-3 5 10 15,-10 0 0-15,-2 0-11 16,-4 0 11-16,-2 5-1 15,-13 15 1-15,6 8-7 16,-6 4-6-16,0 1 13 16,6 2 0-16,0-6-4 15,0-4 14-15,16-10-10 16,-10-4 0-16,3-4 3 16,4-7-8-16,2 0 5 0,-2 0 0 15,8-10 1-15,-8-13 11 16,2-6-11-16,-8-3-1 15,-7-6 2-15,-6-3-1 16,0-1 0-16,0-1-1 16,-19 3 3-16,-21 6 8 15,0 13-12-15,-15 11 1 16,15 10-2-16,-6 0-15 16,6 10 17-16,9 22 0 15,10 5-7-15,15 7 12 16,6 0-5-16,0 2 0 15,21-6 0-15,25-6-8 16,7-9 10-16,11-15-2 0,-2-10 0 16,2 0 12-1,4-2-12-15,-16-24 0 0,0-4 0 16,-18-1 3-16,-6 0 8 16,-16 4-8-16,-6 0 6 15,-6 10 4-15,0 6-4 16,0 7-9-16,0 4 0 15,0 0-11-15,0 0 2 16,0 15 9-16,0 10-10 16,0 6 21-16,6-4-16 15,3 2 5-15,4-6 0 16,-7-5-8-16,15-3 13 0,-2-4-5 16,-7-6 0-16,16 0 11 15,-1-5-15-15,-2 0 4 16,3 0 0-16,-4-8-4 15,4-10 11-15,-7-3-7 16,4 1 0-16,-13 3 13 16,4 1-17-16,-16 4 4 15,0 6 0-15,0 3-9 16,0 3 10-16,0 0-2 16,6 0 1-16,-6 15-9 15,6 7-1-15,0-5 10 16,0-1 0-16,3-7-8 15,-2-3 12-15,-1-3-4 16,0-3 0-16,-6 0 8 16,6 0-12-16,16 0 4 0,-4-9 0 15,10-7-3-15,-4-3 8 16,4 1-5-16,-16 6 0 16,10 4 11-16,-16 5-20 15,6 3 9-15,10 0-16 16,2 8 9-16,4 15-91 15,0 3-70-15,-4-9-120 16,-2-6-276-16</inkml:trace>
  <inkml:trace contextRef="#ctx0" brushRef="#br0" timeOffset="427">2213 72 755 0,'0'0'161'0,"0"0"-68"0,0 0 20 16,0 0-5-16,0 0-60 16,0 0 16-16,-114-57-56 15,114 57-8-15,46 0 21 16,10 0-14-16,8 3 25 15,-11 2 5-15,-4-5-23 16,-25 0 34-16,-8 0-14 0,-4 0-1 16,-12 0 1-16,6 0-25 15,-6 0 17-15,0 0-26 16,6 0 6-16,0 13-18 16,-6 13 9-16,7 10 3 15,-7 9-2-15,0 7 10 16,0 6-9-16,0 1 1 15,0 3 0-15,0-1 0 16,0-5 3-16,0-3-3 16,0-3 0-16,0-11-11 15,15-5-46-15,10-11-113 16,2-18-191-16,-8-5-225 0</inkml:trace>
  <inkml:trace contextRef="#ctx0" brushRef="#br0" timeOffset="603">2207 386 702 0,'0'0'216'15,"0"0"-109"-15,0 0-20 16,0 0-43-16,0 0-40 16,0 0 2-16,270 0-2 15,-184 13-4-15,-12 3-7 16,-15-4-205-16,-19-4-374 15</inkml:trace>
  <inkml:trace contextRef="#ctx0" brushRef="#br0" timeOffset="915">2941 674 763 0,'0'0'227'0,"0"0"-156"0,0 0 22 16,0 0 1-16,0 0-62 15,0 0-25-15,-18 57 9 0,18-36-6 16,0-1-10 0,0-5 0-16,0-4 12 0,0-4 0 15,6-2-11-15,19 0 10 16,2-5 40-16,-5 0-40 15,2 0 20-15,-11-7-4 16,-4-10-25-16,-9-2 9 16,0-1-11-16,-15 2-79 15,-31 2-119-15,-1-5-531 16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05T12:36:18.088"/>
    </inkml:context>
    <inkml:brush xml:id="br0">
      <inkml:brushProperty name="width" value="0.05" units="cm"/>
      <inkml:brushProperty name="height" value="0.05" units="cm"/>
      <inkml:brushProperty name="color" value="#808080"/>
      <inkml:brushProperty name="fitToCurve" value="1"/>
    </inkml:brush>
  </inkml:definitions>
  <inkml:trace contextRef="#ctx0" brushRef="#br0">0 834 552 0,'0'0'98'0,"0"0"12"16,0 0 82-16,0 0-44 15,0 0-45-15,0 0-26 16,65-66-40-16,-31 27 29 15,6-9-14-15,12-9-26 0,9-6 12 16,-2-1-29 0,-13 0 6-16,-6 3 20 0,-13-1-24 15,-14 9 14-15,-13 2-11 16,0 12-13-16,0 14 16 16,0 6-14-16,0 12-2 15,0 2-1-15,0 2 8 16,0 3-10-16,0 0 2 15,-6 0-20-15,-13 18 19 16,4 21-8-16,-10 15 9 16,-3 2 0-16,10 2 10 15,3-2-12-15,9-4 2 16,6 2 0-16,0-8-6 16,0-9 6-16,0-3 0 15,6-11 0-15,15-8-9 0,-2-4 4 16,2-9 5-16,4-2 0 15,9 0-4-15,-1-5 11 16,7-21-7-16,0-5 0 16,0-4 9-16,-9-1-9 15,-3 3 0-15,-1 2 0 16,-21 8 5-16,-6 8 2 16,0 5-4-16,0 8 4 15,0 2 2-15,0 0-13 16,0 0 4-16,0 0-14 15,0 14 13-15,0 17-7 16,0 3 8-16,0-2 0 0,0-1 10 16,0-6-15-16,0-4 5 15,0-8 0-15,13-3-10 16,-1-7 5-16,16-3 5 16,-7 0-1-16,4 0 3 15,2-8-1-15,-2-13-1 16,-3-4 0-16,-10-3 2 15,9-2 6-15,-15-4-8 16,-6 5 0-16,0 9 5 16,0 6 0-16,0 5-5 15,0 9 0-15,0 0-3 16,0 0 1-16,0 0 1 16,0 9-8-16,0 13 9 15,0 9-1-15,0-1 1 0,0 4 0 16,19 1-8-16,15 1 15 15,-7-2-7-15,13-6 0 16,-15-3 0-16,-4-9-6 16,-14-4 6-16,-7-10 0 15,0 1-2-15,0-3-14 16,0 0 13-16,-47 0-28 16,1 0 21-16,6 0 2 15,7 0-10-15,20 0 18 16,13 0-8-16,0 0 6 15,0 0 1-15,0 0 0 16,0 0-3-16,0 0-4 16,0 0 8-16,0 0 0 0,0 0 0 15,19-10 2-15,27-8-2 16,15-10 0-16,16-5 5 16,3-6-8-16,-6-4 5 15,-7-3-2-15,-14 0 31 16,-7-2-14-16,-6-1 27 15,-22 2-8-15,-2 8-23 16,-10 8 26-16,-6 8-32 16,0 7 8-16,0 11-2 15,-13 3-6-15,-2 2-10 16,-3 2 3-16,-4 31-1 16,10 11-9-16,-1 2 10 15,4 2 0-15,9 1-4 0,0-3 16 16,0-1-15-16,16-3 3 15,2-9-23-15,16-7 8 16,0-11-37-16,6-7-4 16,6-6-5-16,-12-2-59 15,5 0-11-15,-26 0-65 16,-13 0-38-16,0-10-139 16</inkml:trace>
  <inkml:trace contextRef="#ctx0" brushRef="#br0" timeOffset="192">1285 407 566 0,'0'0'134'0,"0"0"-9"15,0 0-4-15,0 0-38 16,0 0-24-16,0 0-49 16,98-33 11-16,-36 23-3 15,-4 0-15-15,-3-1-3 16,-8 4 0-16,-29 2-119 15,-12 2-117-15,-6 1-206 16</inkml:trace>
  <inkml:trace contextRef="#ctx0" brushRef="#br0" timeOffset="667">689 98 401 0,'0'0'124'15,"0"0"-8"-15,0 0-16 16,0 0-19-16,0 0 0 15,0 0-22-15,12-10 24 0,-12 10 4 16,0 0-34 0,0 0 15-16,0 0-43 0,0 0-9 15,0 0-12-15,0 0-1 16,0 0-6-16,0 0 3 16,0 0-6-16,0 7 3 15,0 9 3-15,22-4 0 16,5-3 12-16,-2-4-7 15,-4-5 14-15,4 0 6 16,3 0-7-16,-16 0 34 16,9-11-7-16,-21-7 4 15,0-4 3-15,0-4-45 16,-15 6 8-16,-16 2-15 16,-9 5-6-16,0 7-6 15,0 6-29-15,0 0-102 0,13 9-95 16,14 14-384-1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05T12:36:21.756"/>
    </inkml:context>
    <inkml:brush xml:id="br0">
      <inkml:brushProperty name="width" value="0.05" units="cm"/>
      <inkml:brushProperty name="height" value="0.05" units="cm"/>
      <inkml:brushProperty name="color" value="#808080"/>
      <inkml:brushProperty name="fitToCurve" value="1"/>
    </inkml:brush>
  </inkml:definitions>
  <inkml:trace contextRef="#ctx0" brushRef="#br0">1204 191 260 0,'0'0'160'0,"0"0"-72"16,0 0 21-16,0 0-23 15,0 0-27-15,0 0 32 0,-6 0-26 16,6 0 2-16,0 0 6 16,0 0-47-16,0 0 19 15,0-3-22-15,0 1 0 16,0-4 7-16,0 1-28 16,6-2 18-16,0-1-12 15,10 0-2-15,-4 1 10 16,-6-1-10-16,7 0 3 15,8 1 24-15,-2-4-31 16,2 4 20-16,-3-3-4 16,4 2-17-16,-10 3 22 15,1 0-19-15,2 0-4 16,3-4 18-16,4 2-14 16,-10 0 5-16,7-2-3 15,8 0-4-15,-8 4 9 0,2 3-11 16,-2-4 0-16,8 6-4 15,-8 0 12-15,2-3-8 16,-8 0 0-16,2 1 2 16,-3 2 0-16,1 0-2 15,-7 0 0-15,15 0-4 16,4 0 10-16,9 0-6 16,-1-3 0-16,7 3 3 15,-6 0-5-15,-9 0 2 16,2 0 0-16,-8 0-7 15,-4 0 14-15,10 0-7 16,-4 0 0-16,-2 0 6 0,-4 0-10 16,10 0 4-16,2 0 0 15,7 3-5-15,6 5 11 16,6 5-6-16,-6 0 0 16,0-3 7-16,-15 3-17 15,2-3 10-15,-8 0 0 16,2 3-10-16,-8-3 16 15,5 0-6-15,4 0 0 16,-4 3 4-16,3 1-9 16,-2-2 5-16,2 0 0 15,-2 1-5-15,2 0 12 16,-8 1-8-16,-1 0 1 16,3 4 0-16,-2 0-8 0,-1 0 8 15,9 2 0 1,-8 1-2-16,-1 1 11 0,10 1-9 15,-10 0 0-15,0 0 4 16,4-2-7-16,2-1 3 16,-12-2 0-16,9 0-5 15,-8 2 11-15,-1-2-6 16,-6 3 0-16,6 2 3 16,0-2-12-16,-6 4 9 15,9-4 0-15,-9-1-1 16,0 0 11-16,0-2-9 15,0 0-1-15,0 0 0 0,0 0-1 16,0 0 5-16,0 0-4 16,0 0 5-16,0-1 3 15,0 5-1-15,-9-5-7 16,-3 3 3-16,6-2 0 16,-7 0 1-16,-2-3-4 15,3 0 1-15,-1 1 9 16,-8-3-2-16,9-1-7 15,-1 2 0-15,-2-5 9 16,3 2-2-16,-1-4-8 16,-2 3 0-16,3 1 10 15,-7 1-1-15,-2 2-9 16,2-5 1-16,-2 2 7 16,2-1 1-16,-8 3-9 0,8-3 0 15,-8 0 8-15,-1 2-6 16,9-6-2-16,-2 2 0 15,-4 0-1-15,-2-3 6 16,-7-1-5-16,3 5 0 16,-3-7 8-16,13 3-12 15,-4-5 4-15,4 0 0 16,2 0 2-16,-8 0 4 16,-7 0-6-16,3 0 0 15,-3 3 5-15,-6-3-8 16,0 0 3-16,13 0 0 15,-4 0-4-15,9 0 12 16,-5 0-8-16,8 0 0 0,1 0 7 16,-4-5-7-1,4-6 0-15,-10 4 0 0,10-4-1 16,-10 1 9-16,1 0-8 16,2-1 0-16,-3 3 4 15,16-4-6-15,-16 4 2 16,10 1 0-16,3 0-5 15,2-4 12-15,-5 1-7 16,9 2 0-16,-10 1 6 16,13 2-11-16,0 2 5 15,-3 1 0-15,3 2-8 16,-1-3 13-16,7 3-5 16,0 0 0-16,-6-3 1 15,6 3-3-15,0 0 2 16,0 0 0-16,0 0-7 0,0 0 12 15,0 0-10-15,0 0 5 16,0 0-8-16,0 0 0 16,0 6-1-16,0 11 9 15,0 1-3-15,0 2 13 16,0 5-10-16,0-8 0 16,0 0 4-16,0 1-11 15,0-5 7-15,0-1 0 16,0-3-3-16,0-4 13 15,0-3-10-15,0 1 0 16,-6-3 2-16,6 0 1 16,0 0 2-16,0 0-4 0,0 0 20 15,0-3-9-15,0-15 23 16,0-10-33-16,0-2-2 16,0-12 14-16,19 1-13 15,8-7-1-15,1 4 0 16,9 6 6-16,-10 10-8 15,1 10 2-15,-22 11 0 16,0 7-12-16,7 0 10 16,-7 0-3-16,21 0 3 15,1 15-5-15,-3 3 2 0,8 1 5 16,1-3 0 0,0 0-13-16,-9-3-23 15,2-3-43-15,-21-2-79 0,-6-6-131 16,0-2-195-16</inkml:trace>
  <inkml:trace contextRef="#ctx0" brushRef="#br0" timeOffset="858">1376 572 148 0,'0'0'332'16,"0"0"-263"-16,0 0 27 16,0 0-25-16,0 0 14 15,0 0 2-15,-6 14-7 16,6-14 13-16,13 0-21 0,14-14-3 16,1-9-29-16,-4-3 12 15,4-5-2-15,-3-2-26 16,-4-3-1-16,-8-2 16 15,2-1-33-15,-9 1 12 16,0 2-4-16,-6 8-13 16,0 10 16-16,0 8-17 15,0 8 0-15,0 2-7 16,0 0-16-16,0 0 15 16,-21 17-2-16,-4 24 10 15,-3 8 3-15,4 4-3 16,8 2-5-16,4-10 4 15,12-4-80-15,0-7 73 0,0-9 4 16,28-9 1 0,-4-9-5-16,4-4 9 0,-3-3-1 15,8 0 14-15,-11 0-7 16,-4-16-2-16,4-1-5 16,-16-1 7-16,0 0 4 15,-6 2-10-15,0 1 9 16,0 4 15-16,0 6-25 15,0 3 17-15,0 2-17 16,0 0-22-16,0 0 16 16,0 7-25-16,0 9 31 15,0-1 0-15,0-2 5 16,13-3-9-16,14-4 4 16,-8-1 0-16,14-5 2 0,-5 0 1 15,-9 0-1-15,2-5 9 16,-9-9-6-16,1-4 6 15,-13-2-7-15,0-5-3 16,0 2 11-16,0 3-12 16,-13 4-6-16,-14 3 1 15,2 8-19-15,-9 5 13 16,7 0-50-16,8 0-64 16,-2 18-45-16,15 3-139 15</inkml:trace>
  <inkml:trace contextRef="#ctx0" brushRef="#br0" timeOffset="1286">1887 484 437 0,'0'0'173'16,"0"0"-62"-16,0 0-26 15,0 0-36-15,0 0-15 16,0 0-32-16,6-2-1 16,-6 2-1-16,0 2 6 15,0 11-1-15,0 5-5 16,0-2 2-16,0 2 0 16,0 0 4-16,6-6-6 0,3-1 2 15,3-4 3-15,-5-4 14 16,5-1-8-16,3-2 7 15,-3 0 26-15,-5 0-14 16,14 0 26-16,-15-8 11 16,0-7-13-16,1-6 14 15,-7-2-18-15,0 0-15 16,0 0 5-16,0 3-39 16,-19 5 10-16,-2 2-11 15,2 3-11-15,-2 8 7 16,2 2-5-16,-8 0-57 15,2 0-54-15,-3 20-79 16,16 0-102-16</inkml:trace>
  <inkml:trace contextRef="#ctx0" brushRef="#br0" timeOffset="1437">1887 484 531 0</inkml:trace>
  <inkml:trace contextRef="#ctx0" brushRef="#br0" timeOffset="1852">1887 484 531 0,'264'44'157'0,"-264"-44"-65"0,0 0 22 0,0 0-69 0,0 0-13 15,0 5-32-15,0 16 0 16,0 4 30-16,0 8-12 15,0 1 15-15,0-1-6 16,0 3-16-16,0-1 29 16,0 1-26-16,0-8-1 15,0-5 12-15,0-8-24 16,0-7 18-16,0-5-6 16,0-3-7-16,0 0 43 15,0 0 12-15,0 0 17 16,0 0 4-16,0-11-39 15,0-15-17-15,0-4-12 16,0-3-14-16,0-3 20 0,-6 1-15 16,6-6-4-16,0-4 0 15,0 2 6-15,0 0-2 16,15 2-5-16,-3 8 0 16,1 7-8-16,8 9 8 15,-9 4 0-15,1 8-1 16,8 3-9-16,4 2 5 15,3 0-2-15,5 0 0 16,1 12-1-16,-9 8-5 16,-4 3 7-16,-8 0-1 15,-7-5-8-15,-6 0 7 16,0-3-4-16,-19 4-41 0,-36-1-25 16,-16-6-107-16,-9 1-269 15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05T12:35:51.053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  <inkml:brush xml:id="br1">
      <inkml:brushProperty name="width" value="0.05" units="cm"/>
      <inkml:brushProperty name="height" value="0.05" units="cm"/>
      <inkml:brushProperty name="color" value="#808080"/>
      <inkml:brushProperty name="fitToCurve" value="1"/>
    </inkml:brush>
  </inkml:definitions>
  <inkml:trace contextRef="#ctx0" brushRef="#br0">154 77 752 0,'0'0'246'16,"0"0"-104"-16,0 0 27 15,0 0-62-15,0 0-45 16,0 0-6-16,-7-3-43 16,7 3 9-16,0 0-8 0,0 3-12 15,0 11 13 1,0 9-15-16,0 11 1 0,0 2 6 16,0 1-1-16,0 2-6 15,0 0 1-15,0-6 5 16,0-8-4-16,0-7-2 15,0-7 0-15,0-8-6 16,0-3 13-16,0 0-7 16,0 0 5-16,0 0-4 15,0 0 20-15,0-3 1 16,0-18 1-16,0-12-4 16,0-13-17-16,0-8 5 15,0-4-7-15,-15 2 3 16,3 12-3-16,-1 13 0 15,4 14 0-15,3 11-2 0,0 3 2 16,0 3-2-16,0 0 2 16,6 0-11-16,-6 0 9 15,-1 11-16-15,-8 7 7 16,-3 5 11-16,11-3-24 16,-8-4 17-16,9-3 3 15,6-8-10-15,0-3 12 16,0-2-7-16,0 0 9 15,0 0-10-15,0 0 1 16,0 0-11-16,12-13 5 16,16-10 15-16,0 0 19 15,-4-3-19-15,-2 6 2 16,-10 10 6-16,-6 3-6 16,-6 4-2-16,0 3 0 0,15 0-12 15,-8 0 9-15,11 3-9 16,10 11 9-16,5 7-4 15,-2-3-84-15,3-3-65 16,0-4-61-16,-22-6-143 16</inkml:trace>
  <inkml:trace contextRef="#ctx0" brushRef="#br0" timeOffset="20967">34 925 93 0,'0'0'13'16,"0"0"-1"-16,0 0-12 15</inkml:trace>
  <inkml:trace contextRef="#ctx0" brushRef="#br1" timeOffset="25327">848 1474 560 0,'0'0'122'16,"0"0"7"-16,0 0 12 16,0 0-50-16,0 0 3 15,0 0 14-15,0 0-48 16,12-51 7-16,-12 48-2 15,10 3-32-15,-10 0 14 16,0 0-36-16,6 0-5 16,-6 0 0-16,0 0 3 15,6 0-9-15,0 0 0 16,0 16 1-16,7 9-1 16,2 9 0-16,3 4 0 0,-12 3 8 15,4 2 0-15,2 1-6 16,-6 2 0-16,0-6 3 15,-6 2 7-15,6-7-8 16,-6-4-3-16,7-5 7 16,-7-6 2-16,0-5-10 15,9-7 0-15,-9-3 2 16,0-2-6-16,0-3 11 16,0 0-7-16,0 0 0 15,0 0 13-15,0 0-8 16,0 0 0-16,0 0-4 15,0 0 15-15,0 0-13 16,6 0 1-16,-6 0-4 16,0 0 5-16,6 0-5 0,0 0 0 15,0 0 0-15,16 0-10 16,2 0 13-16,16 0-3 16,7 0 0-16,8 0 7 15,-3 0-11-15,22 0 4 16,-10 0 0-16,10 2-5 15,6 1 13-15,0-1-8 16,-3 1 0-16,3-3 5 16,-7 2-5-16,-5 2 0 15,3-4 0-15,-10 0-5 16,10 2 11-16,-10 0-6 16,13-2 0-16,-3 3 1 15,-4-3-12-15,7 0 11 0,-3 0 0 16,-4 0-7-1,7 0 5-15,-9 0 2 0,-7 0 0 16,4 0-2-16,-16 0-5 16,12 0 4-16,-3 0 3 15,-2 0-7-15,5 0 11 16,10 0-6-16,-16 0 2 16,6 0 0-16,-2 0 1 15,-10 0-1-15,-6 0 0 16,6 2-4-16,0-2 5 15,-6 3-3-15,12-3 2 16,6 0 0-16,4 0-2 0,-4 0 2 16,10 0 0-16,-10 0-6 15,-2 0 10-15,-19 0-4 16,12 0 0-16,-12 0 3 16,-4 0-8-16,1 0 6 15,0 0-1-15,-9-3 0 16,8 1 4-16,1-1-4 15,0 1 0-15,6-4 3 16,0 4-4-16,0-6 1 16,-3 3 0-16,3 0-5 15,-7 0 9-15,-5 0-4 16,-16 2 0-16,10 1 7 16,-16 2-17-16,6-3 11 0,10 1-1 15,-4-1 1 1,22 0 8-16,0 1-9 0,6-1 0 15,-12 3 2-15,0-2-11 16,-9-1 9-16,-13 3 0 16,3 0-1-16,-9 0 10 15,0 0-9-15,-6 0 0 16,0-2 1-16,7 2-6 16,-7-3 6-16,0 1-1 15,0 2 0-15,0-3 10 16,0 3-10-16,0-3 0 15,0-4 2-15,0-3-2 0,0-6 3 16,0 1-3 0,0-4 2-16,0-5 8 0,0-5-4 15,0-6-6-15,0-4 0 16,6-4-5-16,9-3 6 16,-3 0-2-16,-5 8-19 15,-7 9-87-15,0 9-162 16,-47 12-348-16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05T12:34:41.981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  <inkml:brush xml:id="br1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1713 252 860 0,'0'0'227'0,"0"0"-73"0,0 0-16 16,0 0-18-16,0 0-67 16,0 0-14-16,0-19-21 15,0 19-3-15,0 0-29 16,0 19 14-16,0 23 0 15,0 25-15-15,-9 13 25 16,-9 4-10-16,11 5 0 16,-14-5 10-16,15-7-11 15,0-8 1-15,-1-15 0 0,7-13-2 16,0-16 6-16,0-9-4 16,0-9 0-16,0-7-4 15,0 0-7-15,19 0 0 16,9-23 11-16,-1-7 5 15,4-6 3-15,-10-5-7 16,-21-4-1-16,0-7 9 16,0 1-16-16,-33 5 7 15,-7 7 0-15,6 11-13 16,-12 5 12-16,12 5 1 16,3 6 0-16,10 1 5 15,15 7-12-15,-1 1 7 16,7 3 0-16,0 0-7 15,7 0 0-15,45 0 1 0,15 0 6 16,32-10 0-16,2-3-2 16,-9-5 2-16,-27 5-2 15,-25 0-6-15,-28 6-42 16,-12 2-5-16,0 0-41 16,-12-1-106-16,-40 1-213 15</inkml:trace>
  <inkml:trace contextRef="#ctx0" brushRef="#br0" timeOffset="-832">321 735 343 0,'0'0'268'16,"0"0"-139"-16,0 0 36 15,0 0-25-15,0 0-37 16,0 0 24-16,0 0-40 16,6-14-32-16,6-1-4 15,10-5-42-15,3-6 22 16,2-2-24-16,13-8 1 0,0-7 7 15,6-3-10 1,0-1-4-16,0 2 0 0,-6 4 12 16,-6 10-11-16,-22 8-2 15,-5 11 1-15,-7 7 16 16,0 2-12-16,0 0 4 16,0 3-9-16,0 0 1 15,0 0-14-15,0 0 12 16,-19 0-8-16,-2 6-6 15,-4 11 21-15,-3 3-6 16,16-2 0-16,-9 3 3 16,8 2-12-16,7-2 9 15,6-3-18-15,0 1 17 0,0 0-29 16,0-1 30 0,6 2-2-16,16 3 1 0,-4-3-8 15,1 3 9-15,-4 0 0 16,-3-2-4-16,-12-1 8 15,0-7-4-15,0-5 0 16,0-1-6-16,0-4-1 16,-18 3 7-16,-16-6 0 15,-6 0-7-15,6 0 20 16,1 0-13-16,14 0 0 16,7-9 5-16,3-11-15 15,9-3-20-15,0-8-53 16,21-3-33-16,31 7-43 15,10 4-22-15,2 13-166 0</inkml:trace>
  <inkml:trace contextRef="#ctx0" brushRef="#br0" timeOffset="-578">1037 609 764 0,'0'0'137'16,"0"0"-16"-16,0 0-20 16,0 0-56-16,0 0 0 15,0 0-41-15,0 43 45 16,0-20-11-16,-21 0-37 0,2 5 20 16,-15-2-19-1,-6 0 2-15,0 5-4 0,-6-4-47 16,13-3-102-16,14-1-108 15,13-5-318-15</inkml:trace>
  <inkml:trace contextRef="#ctx0" brushRef="#br1" timeOffset="213096">1824 69 345 0,'0'0'144'0,"0"0"-39"16,0 0 18-16,0 0-32 15,0 0 11-15,0 0 0 0,27 0-2 16,-27 0 20-16,0-2-27 16,0-5-24-16,0 0-11 15,-6-4-54-15,-27 0 3 16,-7 4-7-16,-19-1 6 15,-8 3-10-15,-7 3 4 16,-6 2 0-16,-6 0 0 16,0 0 9-16,0 0-9 15,6 0 0-15,9 0 1 16,4 0-4-16,2 5 3 16,-3-3 0-16,4-2-6 15,2 3 8-15,10-3-2 16,0 0 0-16,6 0 2 15,6 0-5-15,0 0 3 0,6 0 0 16,0 0-1-16,-6 0 7 16,0 0-6-16,-6 0 0 15,13 0 0-15,8 0-10 16,-9 2 10-16,0 3 0 16,10 0-3-16,-4 1 5 15,7-1-2-15,8-3 0 16,13 1 1-16,0-3-5 15,0 0 4-15,0 0 0 16,0 0-1-16,0 0 7 16,0 0-7-16,0 0 1 0,0 2 0 15,0-2-6 1,0 11 6-16,-12 4 0 0,0 8-3 16,-4 8 11-16,4 4-6 15,-9 4-2-15,8 7 0 16,1-1 1-16,6 4 3 15,0 0-4-15,-4-4 3 16,10-2 4-16,0 5 6 16,0-9-10-16,0 0-1 15,0 0 11-15,10-4-8 16,-4-1-5-16,0-6 0 16,-6 2 7-16,6-4-1 15,0 8-6-15,0-4 0 0,1 3 2 16,2-5 6-1,-3-5-8-15,0-3 3 0,-6 1 7 16,6-5-8-16,0-1-2 16,0-5 0-16,-6-2-1 15,10 0 4-15,-10-6-3 16,6 3 0-16,0 0 9 16,0-2-8-16,-6-1-1 15,6-2 0-15,0 3 2 16,16-1 4-16,-4 4-6 15,4-1 1-15,12 0 9 16,3 0-13-16,3 0 3 0,21-5 0 16,-3 0 4-1,16 0 1-15,6 0-5 0,6 0 0 16,6 0 9-16,0 0-9 16,1 0 0-16,2 0 0 15,-9 0-3-15,-9 0 5 16,-3 0-2-16,-7 0 0 15,-2 0 6-15,-13 0-5 16,16 0-1-16,-10 0 0 16,10 0-4-16,-1 0 6 15,4-3-2-15,-10 1 0 16,-15 2 9-16,-6 0-15 16,-15 0 6-16,3 0 0 0,-10 0-3 15,4 0 5 1,-16 0-2-16,6 0 0 0,-6 0 6 15,10 0-9-15,-4 0 3 16,9 0 0-16,4 0-2 16,3 0 2-16,5 0 0 15,-8 0-1-15,3 0 9 16,-4 0-12-16,-2 0 4 16,-10 0 0-16,-6 0-3 15,3 0 10-15,-9 0-7 16,0 0 7-16,0 0-6 15,0 0 45-15,0-13-22 16,0-5-16-16,0-5 14 16,0 0-21-16,0-5 17 0,0 0-10 15,0 3-3 1,0-1 10-16,0-2-15 0,-9-1 2 16,9 1 8-16,0-1 1 15,0-8-9-15,0-4 0 16,0-2 3-16,0-3 9 15,0 5-14-15,0 4 0 16,0 5 4-16,9-1 7 16,-2 0-11-16,-1-4 0 15,-6 2 8-15,0-4-8 16,0 7 0-16,0-2 0 16,0 9-2-16,0-1 8 15,0 5-6-15,0 4 0 0,0 1 11 16,0 1-19-1,0-1 8-15,0 1 0 0,0 0-5 16,0 2 15-16,0 0-10 16,0 3 0-16,0 3 5 15,-6 1-12-15,6 5 7 16,-7-3 0-16,7 4-7 16,-9 0-2-16,9 0 9 15,0 0 0-15,0 0-6 16,-6 0-6-16,6 0 10 15,-12 0 2-15,-22 0-7 16,-18-2 4-16,-34-3-7 16,-22-3 10-16,-3 0-81 15,-2 8 13-15,-1 0-99 0,10 0-201 16</inkml:trace>
  <inkml:trace contextRef="#ctx0" brushRef="#br1" timeOffset="-212996.73">2494 553 519 0,'0'0'363'0,"0"0"-230"16,0 0-6-16,0 0 38 16,0 0-59-16,0 0-48 15,0 0-6-15,6-9-34 16,-6 9 12-16,6 0-14 15,16 0-14-15,2-1 19 0,22-5-20 16,22-1 6-16,-10-1 7 16,10 1-12-16,-22 1 7 15,-6 6-8-15,-12-2 6 16,-4 2-5-16,-2 0 0 16,-16 0-2-16,0 0 0 15,-6 0 6-15,6 0-4 16,-6 0-2-16,6 0-3 15,-6 0-4-15,0 0 8 16,6 0-1-16,-6 0 0 0,0 5 4 16,10 5-2-1,-10 3-2-15,6 7 0 0,0 11-5 16,0 5 12-16,0 7-6 16,0 8-1-16,4 0 13 15,-4-2-12-15,0-3-1 16,-6-2 0-16,6-11 1 15,0-6-1-15,-6-6 0 16,6-8 2-16,-6-8 8 16,0-1-10-16,0-4 0 15,0 0 0-15,0 0 7 16,0 0-3-16,0 0 3 16,0-14 15-16,0-6-15 15,-6-6 11-15,-12 3-18 16,-4 5 4-16,-2 2-10 0,8 9 5 15,-2 2 1-15,12 5 0 16,-10-2-11-16,16 2 6 16,0 0 1-16,-6 0 2 15,6 0-5-15,-6 9 5 16,6 5 1-16,0-2 0 16,0-2-9-16,0 1 3 15,12-4 7-15,28 1 0 16,0-5-4-16,6-3 7 15,0 0-3-15,10 0 0 16,-10-9 10-16,-6-8-11 16,-16 2 1-16,-2 2 0 0,-22 0-5 15,0 6-2 1,0 1-25-16,0 6-49 0,0 0-91 16,-22 0-118-16,-2 15-187 15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859255-6DFA-43EF-88B6-2E6996FDF2B1}" type="datetimeFigureOut">
              <a:rPr lang="en-IN" smtClean="0"/>
              <a:t>07-05-2022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DCE792-B3FA-4EA5-AE46-EFD06EDA7AF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466459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ight Triangle 9"/>
          <p:cNvSpPr/>
          <p:nvPr/>
        </p:nvSpPr>
        <p:spPr>
          <a:xfrm>
            <a:off x="-2" y="4664147"/>
            <a:ext cx="12201452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914400" y="1752604"/>
            <a:ext cx="103632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914400" y="3611607"/>
            <a:ext cx="103632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/>
              <a:t>Click to edit Master subtitle style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-5018" y="4953000"/>
            <a:ext cx="12197020" cy="1912088"/>
            <a:chOff x="-3765" y="4832896"/>
            <a:chExt cx="9147765" cy="2032192"/>
          </a:xfrm>
        </p:grpSpPr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/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Straight Connector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4C158068-7E1F-4B26-8461-C73B0177DC30}" type="datetimeFigureOut">
              <a:rPr lang="en-IN" smtClean="0"/>
              <a:t>07-05-2022</a:t>
            </a:fld>
            <a:endParaRPr lang="en-IN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lang="en-IN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E7A28B5A-D7C6-455C-B392-DFFE24CC64F4}" type="slidenum">
              <a:rPr lang="en-IN" smtClean="0"/>
              <a:t>‹#›</a:t>
            </a:fld>
            <a:endParaRPr lang="en-IN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C5E6D28-0C71-4637-AB4F-B0EF7627062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5787973"/>
            <a:ext cx="2494838" cy="84166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21643" y="5443402"/>
            <a:ext cx="95504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04800" y="189968"/>
            <a:ext cx="115824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4C158068-7E1F-4B26-8461-C73B0177DC30}" type="datetimeFigureOut">
              <a:rPr lang="en-IN" smtClean="0"/>
              <a:t>07-05-2022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840098" y="6407947"/>
            <a:ext cx="313424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E7A28B5A-D7C6-455C-B392-DFFE24CC64F4}" type="slidenum">
              <a:rPr lang="en-IN" smtClean="0"/>
              <a:t>‹#›</a:t>
            </a:fld>
            <a:endParaRPr lang="en-IN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4865122"/>
            <a:ext cx="10767243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665697" y="5944936"/>
            <a:ext cx="6587499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647623" y="5939011"/>
            <a:ext cx="492060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Right Triangle 9"/>
          <p:cNvSpPr>
            <a:spLocks/>
          </p:cNvSpPr>
          <p:nvPr/>
        </p:nvSpPr>
        <p:spPr bwMode="auto">
          <a:xfrm>
            <a:off x="-8056" y="5791253"/>
            <a:ext cx="4536419" cy="1080868"/>
          </a:xfrm>
          <a:prstGeom prst="rtTriangle">
            <a:avLst/>
          </a:prstGeom>
          <a:blipFill>
            <a:blip r:embed="rId2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/>
          <a:p>
            <a:pPr algn="ctr" eaLnBrk="1" latinLnBrk="0" hangingPunct="1"/>
            <a:endParaRPr kumimoji="0"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-12316" y="5787741"/>
            <a:ext cx="454067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hevron 11"/>
          <p:cNvSpPr/>
          <p:nvPr/>
        </p:nvSpPr>
        <p:spPr>
          <a:xfrm>
            <a:off x="11552149" y="4988440"/>
            <a:ext cx="24384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  <p:sp>
        <p:nvSpPr>
          <p:cNvPr id="13" name="Chevron 12"/>
          <p:cNvSpPr/>
          <p:nvPr/>
        </p:nvSpPr>
        <p:spPr>
          <a:xfrm>
            <a:off x="11303595" y="4988440"/>
            <a:ext cx="24384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1481332"/>
            <a:ext cx="10972800" cy="4386071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158068-7E1F-4B26-8461-C73B0177DC30}" type="datetimeFigureOut">
              <a:rPr lang="en-IN" smtClean="0"/>
              <a:t>07-05-2022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28B5A-D7C6-455C-B392-DFFE24CC64F4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25351" y="274643"/>
            <a:ext cx="2369960" cy="5592761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432800" cy="5592760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158068-7E1F-4B26-8461-C73B0177DC30}" type="datetimeFigureOut">
              <a:rPr lang="en-IN" smtClean="0"/>
              <a:t>07-05-2022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28B5A-D7C6-455C-B392-DFFE24CC64F4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830956"/>
            <a:ext cx="10972800" cy="4525963"/>
          </a:xfrm>
        </p:spPr>
        <p:txBody>
          <a:bodyPr/>
          <a:lstStyle/>
          <a:p>
            <a:pPr lvl="0" eaLnBrk="1" latinLnBrk="0" hangingPunct="1"/>
            <a:r>
              <a:rPr lang="en-US" dirty="0"/>
              <a:t>Click to edit Master text styles</a:t>
            </a:r>
          </a:p>
          <a:p>
            <a:pPr lvl="1" eaLnBrk="1" latinLnBrk="0" hangingPunct="1"/>
            <a:r>
              <a:rPr lang="en-US" dirty="0"/>
              <a:t>Second level</a:t>
            </a:r>
          </a:p>
          <a:p>
            <a:pPr lvl="2" eaLnBrk="1" latinLnBrk="0" hangingPunct="1"/>
            <a:r>
              <a:rPr lang="en-US" dirty="0"/>
              <a:t>Third level</a:t>
            </a:r>
          </a:p>
          <a:p>
            <a:pPr lvl="3" eaLnBrk="1" latinLnBrk="0" hangingPunct="1"/>
            <a:r>
              <a:rPr lang="en-US" dirty="0"/>
              <a:t>Fourth level</a:t>
            </a:r>
          </a:p>
          <a:p>
            <a:pPr lvl="4" eaLnBrk="1" latinLnBrk="0" hangingPunct="1"/>
            <a:r>
              <a:rPr lang="en-US" dirty="0"/>
              <a:t>Fifth level</a:t>
            </a:r>
            <a:endParaRPr kumimoji="0"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158068-7E1F-4B26-8461-C73B0177DC30}" type="datetimeFigureOut">
              <a:rPr lang="en-IN" smtClean="0"/>
              <a:t>07-05-2022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28B5A-D7C6-455C-B392-DFFE24CC64F4}" type="slidenum">
              <a:rPr lang="en-IN" smtClean="0"/>
              <a:t>‹#›</a:t>
            </a:fld>
            <a:endParaRPr lang="en-IN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0" y="0"/>
            <a:ext cx="10972800" cy="830956"/>
          </a:xfr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>
              <a:defRPr lang="en-US" sz="4800" b="1" i="0" u="none" strike="noStrike" cap="none">
                <a:solidFill>
                  <a:srgbClr val="27823F"/>
                </a:solidFill>
                <a:latin typeface="Montserrat"/>
                <a:ea typeface="Montserrat"/>
                <a:cs typeface="Montserrat"/>
              </a:defRPr>
            </a:lvl1pPr>
          </a:lstStyle>
          <a:p>
            <a:pPr marL="0" marR="0" lvl="0" indent="0" defTabSz="457200">
              <a:spcBef>
                <a:spcPts val="0"/>
              </a:spcBef>
              <a:spcAft>
                <a:spcPts val="0"/>
              </a:spcAft>
            </a:pPr>
            <a:r>
              <a:rPr kumimoji="0"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0" y="0"/>
            <a:ext cx="10972800" cy="830956"/>
          </a:xfr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>
              <a:defRPr lang="en-US" sz="4800" b="1" i="0" u="none" strike="noStrike" cap="none">
                <a:solidFill>
                  <a:srgbClr val="27823F"/>
                </a:solidFill>
                <a:latin typeface="Montserrat"/>
                <a:ea typeface="Montserrat"/>
                <a:cs typeface="Montserrat"/>
              </a:defRPr>
            </a:lvl1pPr>
          </a:lstStyle>
          <a:p>
            <a:pPr marL="0" marR="0" lvl="0" indent="0" defTabSz="457200">
              <a:spcBef>
                <a:spcPts val="0"/>
              </a:spcBef>
              <a:spcAft>
                <a:spcPts val="0"/>
              </a:spcAft>
            </a:pPr>
            <a:r>
              <a:rPr kumimoji="0"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111288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168" y="1059712"/>
            <a:ext cx="103632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30284" y="2931712"/>
            <a:ext cx="6096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158068-7E1F-4B26-8461-C73B0177DC30}" type="datetimeFigureOut">
              <a:rPr lang="en-IN" smtClean="0"/>
              <a:t>07-05-2022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28B5A-D7C6-455C-B392-DFFE24CC64F4}" type="slidenum">
              <a:rPr lang="en-IN" smtClean="0"/>
              <a:t>‹#›</a:t>
            </a:fld>
            <a:endParaRPr lang="en-IN"/>
          </a:p>
        </p:txBody>
      </p:sp>
      <p:sp>
        <p:nvSpPr>
          <p:cNvPr id="7" name="Chevron 6"/>
          <p:cNvSpPr/>
          <p:nvPr/>
        </p:nvSpPr>
        <p:spPr>
          <a:xfrm>
            <a:off x="4848907" y="3005472"/>
            <a:ext cx="24384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  <p:sp>
        <p:nvSpPr>
          <p:cNvPr id="8" name="Chevron 7"/>
          <p:cNvSpPr/>
          <p:nvPr/>
        </p:nvSpPr>
        <p:spPr>
          <a:xfrm>
            <a:off x="4600352" y="3005472"/>
            <a:ext cx="24384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48133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48133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158068-7E1F-4B26-8461-C73B0177DC30}" type="datetimeFigureOut">
              <a:rPr lang="en-IN" smtClean="0"/>
              <a:t>07-05-2022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28B5A-D7C6-455C-B392-DFFE24CC64F4}" type="slidenum">
              <a:rPr lang="en-IN" smtClean="0"/>
              <a:t>‹#›</a:t>
            </a:fld>
            <a:endParaRPr lang="en-IN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en-US"/>
              <a:t>Click to edit Master title style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109728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5410200"/>
            <a:ext cx="5386917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6193370" y="5410200"/>
            <a:ext cx="5389033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609600" y="1444297"/>
            <a:ext cx="5386917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1444297"/>
            <a:ext cx="5389033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158068-7E1F-4B26-8461-C73B0177DC30}" type="datetimeFigureOut">
              <a:rPr lang="en-IN" smtClean="0"/>
              <a:t>07-05-2022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28B5A-D7C6-455C-B392-DFFE24CC64F4}" type="slidenum">
              <a:rPr lang="en-IN" smtClean="0"/>
              <a:t>‹#›</a:t>
            </a:fld>
            <a:endParaRPr lang="en-IN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158068-7E1F-4B26-8461-C73B0177DC30}" type="datetimeFigureOut">
              <a:rPr lang="en-IN" smtClean="0"/>
              <a:t>07-05-2022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28B5A-D7C6-455C-B392-DFFE24CC64F4}" type="slidenum">
              <a:rPr lang="en-IN" smtClean="0"/>
              <a:t>‹#›</a:t>
            </a:fld>
            <a:endParaRPr lang="en-IN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en-US"/>
              <a:t>Click to edit Master title style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158068-7E1F-4B26-8461-C73B0177DC30}" type="datetimeFigureOut">
              <a:rPr lang="en-IN" smtClean="0"/>
              <a:t>07-05-2022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28B5A-D7C6-455C-B392-DFFE24CC64F4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4876800"/>
            <a:ext cx="9975701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5892800" y="5355102"/>
            <a:ext cx="5299456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1219200" y="274320"/>
            <a:ext cx="9973056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969376" y="6407944"/>
            <a:ext cx="2560320" cy="365760"/>
          </a:xfrm>
        </p:spPr>
        <p:txBody>
          <a:bodyPr/>
          <a:lstStyle/>
          <a:p>
            <a:fld id="{4C158068-7E1F-4B26-8461-C73B0177DC30}" type="datetimeFigureOut">
              <a:rPr lang="en-IN" smtClean="0"/>
              <a:t>07-05-2022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28B5A-D7C6-455C-B392-DFFE24CC64F4}" type="slidenum">
              <a:rPr lang="en-IN" smtClean="0"/>
              <a:t>‹#›</a:t>
            </a:fld>
            <a:endParaRPr lang="en-IN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>
            <a:spLocks/>
          </p:cNvSpPr>
          <p:nvPr/>
        </p:nvSpPr>
        <p:spPr bwMode="auto">
          <a:xfrm>
            <a:off x="665697" y="5944936"/>
            <a:ext cx="6587499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647623" y="5939011"/>
            <a:ext cx="492060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Right Triangle 13"/>
          <p:cNvSpPr>
            <a:spLocks/>
          </p:cNvSpPr>
          <p:nvPr/>
        </p:nvSpPr>
        <p:spPr bwMode="auto">
          <a:xfrm>
            <a:off x="-8056" y="5791253"/>
            <a:ext cx="4536419" cy="1080868"/>
          </a:xfrm>
          <a:prstGeom prst="rtTriangle">
            <a:avLst/>
          </a:prstGeom>
          <a:blipFill>
            <a:blip r:embed="rId14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/>
          <a:p>
            <a:pPr algn="ctr" eaLnBrk="1" latinLnBrk="0" hangingPunct="1"/>
            <a:endParaRPr kumimoji="0"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-12316" y="5787741"/>
            <a:ext cx="454067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r>
              <a:rPr kumimoji="0" lang="en-US" dirty="0"/>
              <a:t>Click to edit Master title style</a:t>
            </a:r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609600" y="1481331"/>
            <a:ext cx="10972800" cy="45259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dirty="0"/>
              <a:t>Click to edit Master text styles</a:t>
            </a:r>
          </a:p>
          <a:p>
            <a:pPr lvl="1" eaLnBrk="1" latinLnBrk="0" hangingPunct="1"/>
            <a:r>
              <a:rPr kumimoji="0" lang="en-US" dirty="0"/>
              <a:t>Second level</a:t>
            </a:r>
          </a:p>
          <a:p>
            <a:pPr lvl="2" eaLnBrk="1" latinLnBrk="0" hangingPunct="1"/>
            <a:r>
              <a:rPr kumimoji="0" lang="en-US" dirty="0"/>
              <a:t>Third level</a:t>
            </a:r>
          </a:p>
          <a:p>
            <a:pPr lvl="3" eaLnBrk="1" latinLnBrk="0" hangingPunct="1"/>
            <a:r>
              <a:rPr kumimoji="0" lang="en-US" dirty="0"/>
              <a:t>Fourth level</a:t>
            </a:r>
          </a:p>
          <a:p>
            <a:pPr lvl="4" eaLnBrk="1" latinLnBrk="0" hangingPunct="1"/>
            <a:r>
              <a:rPr kumimoji="0" lang="en-US" dirty="0"/>
              <a:t>Fifth level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8969376" y="6407944"/>
            <a:ext cx="256032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B61BEF0D-F0BB-DE4B-95CE-6DB70DBA9567}" type="datetimeFigureOut">
              <a:rPr lang="en-US" smtClean="0"/>
              <a:pPr/>
              <a:t>5/7/2022</a:t>
            </a:fld>
            <a:endParaRPr lang="en-US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5840098" y="6407947"/>
            <a:ext cx="313424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endParaRPr lang="en-US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11529696" y="6407947"/>
            <a:ext cx="48768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596FCA9-F259-43A3-A119-93721D2D2E28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928" y="0"/>
            <a:ext cx="1532072" cy="493627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49" r:id="rId3"/>
    <p:sldLayoutId id="2147483738" r:id="rId4"/>
    <p:sldLayoutId id="2147483739" r:id="rId5"/>
    <p:sldLayoutId id="2147483740" r:id="rId6"/>
    <p:sldLayoutId id="2147483741" r:id="rId7"/>
    <p:sldLayoutId id="2147483742" r:id="rId8"/>
    <p:sldLayoutId id="2147483743" r:id="rId9"/>
    <p:sldLayoutId id="2147483744" r:id="rId10"/>
    <p:sldLayoutId id="2147483745" r:id="rId11"/>
    <p:sldLayoutId id="2147483746" r:id="rId12"/>
  </p:sldLayoutIdLst>
  <p:txStyles>
    <p:titleStyle>
      <a:lvl1pPr algn="l" rtl="0" eaLnBrk="1" latinLnBrk="0" hangingPunct="1">
        <a:spcBef>
          <a:spcPct val="0"/>
        </a:spcBef>
        <a:buNone/>
        <a:defRPr kumimoji="0" sz="4400" b="1" kern="1200">
          <a:solidFill>
            <a:schemeClr val="tx1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Arial Black" pitchFamily="34" charset="0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800" kern="1200">
          <a:solidFill>
            <a:schemeClr val="tx1"/>
          </a:solidFill>
          <a:latin typeface="Arial 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Arial 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Arial 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Arial 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Arial 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6.emf"/><Relationship Id="rId18" Type="http://schemas.openxmlformats.org/officeDocument/2006/relationships/customXml" Target="../ink/ink145.xml"/><Relationship Id="rId26" Type="http://schemas.openxmlformats.org/officeDocument/2006/relationships/customXml" Target="../ink/ink149.xml"/><Relationship Id="rId39" Type="http://schemas.openxmlformats.org/officeDocument/2006/relationships/image" Target="../media/image149.emf"/><Relationship Id="rId21" Type="http://schemas.openxmlformats.org/officeDocument/2006/relationships/image" Target="../media/image140.emf"/><Relationship Id="rId34" Type="http://schemas.openxmlformats.org/officeDocument/2006/relationships/customXml" Target="../ink/ink153.xml"/><Relationship Id="rId42" Type="http://schemas.openxmlformats.org/officeDocument/2006/relationships/customXml" Target="../ink/ink157.xml"/><Relationship Id="rId7" Type="http://schemas.openxmlformats.org/officeDocument/2006/relationships/image" Target="../media/image133.emf"/><Relationship Id="rId2" Type="http://schemas.openxmlformats.org/officeDocument/2006/relationships/customXml" Target="../ink/ink137.xml"/><Relationship Id="rId16" Type="http://schemas.openxmlformats.org/officeDocument/2006/relationships/customXml" Target="../ink/ink144.xml"/><Relationship Id="rId20" Type="http://schemas.openxmlformats.org/officeDocument/2006/relationships/customXml" Target="../ink/ink146.xml"/><Relationship Id="rId29" Type="http://schemas.openxmlformats.org/officeDocument/2006/relationships/image" Target="../media/image144.emf"/><Relationship Id="rId41" Type="http://schemas.openxmlformats.org/officeDocument/2006/relationships/image" Target="../media/image150.em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39.xml"/><Relationship Id="rId11" Type="http://schemas.openxmlformats.org/officeDocument/2006/relationships/image" Target="../media/image135.emf"/><Relationship Id="rId24" Type="http://schemas.openxmlformats.org/officeDocument/2006/relationships/customXml" Target="../ink/ink148.xml"/><Relationship Id="rId32" Type="http://schemas.openxmlformats.org/officeDocument/2006/relationships/customXml" Target="../ink/ink152.xml"/><Relationship Id="rId37" Type="http://schemas.openxmlformats.org/officeDocument/2006/relationships/image" Target="../media/image148.emf"/><Relationship Id="rId40" Type="http://schemas.openxmlformats.org/officeDocument/2006/relationships/customXml" Target="../ink/ink156.xml"/><Relationship Id="rId5" Type="http://schemas.openxmlformats.org/officeDocument/2006/relationships/image" Target="../media/image121.emf"/><Relationship Id="rId15" Type="http://schemas.openxmlformats.org/officeDocument/2006/relationships/image" Target="../media/image137.emf"/><Relationship Id="rId23" Type="http://schemas.openxmlformats.org/officeDocument/2006/relationships/image" Target="../media/image141.emf"/><Relationship Id="rId28" Type="http://schemas.openxmlformats.org/officeDocument/2006/relationships/customXml" Target="../ink/ink150.xml"/><Relationship Id="rId36" Type="http://schemas.openxmlformats.org/officeDocument/2006/relationships/customXml" Target="../ink/ink154.xml"/><Relationship Id="rId10" Type="http://schemas.openxmlformats.org/officeDocument/2006/relationships/customXml" Target="../ink/ink141.xml"/><Relationship Id="rId19" Type="http://schemas.openxmlformats.org/officeDocument/2006/relationships/image" Target="../media/image139.emf"/><Relationship Id="rId31" Type="http://schemas.openxmlformats.org/officeDocument/2006/relationships/image" Target="../media/image145.emf"/><Relationship Id="rId4" Type="http://schemas.openxmlformats.org/officeDocument/2006/relationships/customXml" Target="../ink/ink138.xml"/><Relationship Id="rId9" Type="http://schemas.openxmlformats.org/officeDocument/2006/relationships/image" Target="../media/image134.emf"/><Relationship Id="rId14" Type="http://schemas.openxmlformats.org/officeDocument/2006/relationships/customXml" Target="../ink/ink143.xml"/><Relationship Id="rId22" Type="http://schemas.openxmlformats.org/officeDocument/2006/relationships/customXml" Target="../ink/ink147.xml"/><Relationship Id="rId27" Type="http://schemas.openxmlformats.org/officeDocument/2006/relationships/image" Target="../media/image143.emf"/><Relationship Id="rId30" Type="http://schemas.openxmlformats.org/officeDocument/2006/relationships/customXml" Target="../ink/ink151.xml"/><Relationship Id="rId35" Type="http://schemas.openxmlformats.org/officeDocument/2006/relationships/image" Target="../media/image147.emf"/><Relationship Id="rId43" Type="http://schemas.openxmlformats.org/officeDocument/2006/relationships/image" Target="../media/image151.emf"/><Relationship Id="rId8" Type="http://schemas.openxmlformats.org/officeDocument/2006/relationships/customXml" Target="../ink/ink140.xml"/><Relationship Id="rId3" Type="http://schemas.openxmlformats.org/officeDocument/2006/relationships/image" Target="../media/image69.emf"/><Relationship Id="rId12" Type="http://schemas.openxmlformats.org/officeDocument/2006/relationships/customXml" Target="../ink/ink142.xml"/><Relationship Id="rId17" Type="http://schemas.openxmlformats.org/officeDocument/2006/relationships/image" Target="../media/image138.emf"/><Relationship Id="rId25" Type="http://schemas.openxmlformats.org/officeDocument/2006/relationships/image" Target="../media/image142.emf"/><Relationship Id="rId33" Type="http://schemas.openxmlformats.org/officeDocument/2006/relationships/image" Target="../media/image146.emf"/><Relationship Id="rId38" Type="http://schemas.openxmlformats.org/officeDocument/2006/relationships/customXml" Target="../ink/ink155.xml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57.emf"/><Relationship Id="rId18" Type="http://schemas.openxmlformats.org/officeDocument/2006/relationships/customXml" Target="../ink/ink166.xml"/><Relationship Id="rId26" Type="http://schemas.openxmlformats.org/officeDocument/2006/relationships/customXml" Target="../ink/ink170.xml"/><Relationship Id="rId39" Type="http://schemas.openxmlformats.org/officeDocument/2006/relationships/image" Target="../media/image169.emf"/><Relationship Id="rId21" Type="http://schemas.openxmlformats.org/officeDocument/2006/relationships/image" Target="../media/image161.emf"/><Relationship Id="rId34" Type="http://schemas.openxmlformats.org/officeDocument/2006/relationships/customXml" Target="../ink/ink174.xml"/><Relationship Id="rId7" Type="http://schemas.openxmlformats.org/officeDocument/2006/relationships/image" Target="../media/image154.emf"/><Relationship Id="rId12" Type="http://schemas.openxmlformats.org/officeDocument/2006/relationships/customXml" Target="../ink/ink163.xml"/><Relationship Id="rId17" Type="http://schemas.openxmlformats.org/officeDocument/2006/relationships/image" Target="../media/image159.emf"/><Relationship Id="rId25" Type="http://schemas.openxmlformats.org/officeDocument/2006/relationships/image" Target="../media/image162.emf"/><Relationship Id="rId33" Type="http://schemas.openxmlformats.org/officeDocument/2006/relationships/image" Target="../media/image166.emf"/><Relationship Id="rId38" Type="http://schemas.openxmlformats.org/officeDocument/2006/relationships/customXml" Target="../ink/ink176.xml"/><Relationship Id="rId2" Type="http://schemas.openxmlformats.org/officeDocument/2006/relationships/customXml" Target="../ink/ink158.xml"/><Relationship Id="rId16" Type="http://schemas.openxmlformats.org/officeDocument/2006/relationships/customXml" Target="../ink/ink165.xml"/><Relationship Id="rId20" Type="http://schemas.openxmlformats.org/officeDocument/2006/relationships/customXml" Target="../ink/ink167.xml"/><Relationship Id="rId29" Type="http://schemas.openxmlformats.org/officeDocument/2006/relationships/image" Target="../media/image164.em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60.xml"/><Relationship Id="rId11" Type="http://schemas.openxmlformats.org/officeDocument/2006/relationships/image" Target="../media/image156.emf"/><Relationship Id="rId24" Type="http://schemas.openxmlformats.org/officeDocument/2006/relationships/customXml" Target="../ink/ink169.xml"/><Relationship Id="rId32" Type="http://schemas.openxmlformats.org/officeDocument/2006/relationships/customXml" Target="../ink/ink173.xml"/><Relationship Id="rId37" Type="http://schemas.openxmlformats.org/officeDocument/2006/relationships/image" Target="../media/image168.emf"/><Relationship Id="rId5" Type="http://schemas.openxmlformats.org/officeDocument/2006/relationships/image" Target="../media/image153.emf"/><Relationship Id="rId15" Type="http://schemas.openxmlformats.org/officeDocument/2006/relationships/image" Target="../media/image158.emf"/><Relationship Id="rId23" Type="http://schemas.openxmlformats.org/officeDocument/2006/relationships/image" Target="../media/image133.emf"/><Relationship Id="rId28" Type="http://schemas.openxmlformats.org/officeDocument/2006/relationships/customXml" Target="../ink/ink171.xml"/><Relationship Id="rId36" Type="http://schemas.openxmlformats.org/officeDocument/2006/relationships/customXml" Target="../ink/ink175.xml"/><Relationship Id="rId10" Type="http://schemas.openxmlformats.org/officeDocument/2006/relationships/customXml" Target="../ink/ink162.xml"/><Relationship Id="rId19" Type="http://schemas.openxmlformats.org/officeDocument/2006/relationships/image" Target="../media/image160.emf"/><Relationship Id="rId31" Type="http://schemas.openxmlformats.org/officeDocument/2006/relationships/image" Target="../media/image165.emf"/><Relationship Id="rId4" Type="http://schemas.openxmlformats.org/officeDocument/2006/relationships/customXml" Target="../ink/ink159.xml"/><Relationship Id="rId9" Type="http://schemas.openxmlformats.org/officeDocument/2006/relationships/image" Target="../media/image155.emf"/><Relationship Id="rId14" Type="http://schemas.openxmlformats.org/officeDocument/2006/relationships/customXml" Target="../ink/ink164.xml"/><Relationship Id="rId22" Type="http://schemas.openxmlformats.org/officeDocument/2006/relationships/customXml" Target="../ink/ink168.xml"/><Relationship Id="rId27" Type="http://schemas.openxmlformats.org/officeDocument/2006/relationships/image" Target="../media/image163.emf"/><Relationship Id="rId30" Type="http://schemas.openxmlformats.org/officeDocument/2006/relationships/customXml" Target="../ink/ink172.xml"/><Relationship Id="rId35" Type="http://schemas.openxmlformats.org/officeDocument/2006/relationships/image" Target="../media/image167.emf"/><Relationship Id="rId8" Type="http://schemas.openxmlformats.org/officeDocument/2006/relationships/customXml" Target="../ink/ink161.xml"/><Relationship Id="rId3" Type="http://schemas.openxmlformats.org/officeDocument/2006/relationships/image" Target="../media/image152.e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customXml" Target="../ink/ink180.xml"/><Relationship Id="rId3" Type="http://schemas.openxmlformats.org/officeDocument/2006/relationships/image" Target="../media/image164.emf"/><Relationship Id="rId7" Type="http://schemas.openxmlformats.org/officeDocument/2006/relationships/image" Target="../media/image171.emf"/><Relationship Id="rId2" Type="http://schemas.openxmlformats.org/officeDocument/2006/relationships/customXml" Target="../ink/ink177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79.xml"/><Relationship Id="rId11" Type="http://schemas.openxmlformats.org/officeDocument/2006/relationships/image" Target="../media/image65.emf"/><Relationship Id="rId5" Type="http://schemas.openxmlformats.org/officeDocument/2006/relationships/image" Target="../media/image170.emf"/><Relationship Id="rId10" Type="http://schemas.openxmlformats.org/officeDocument/2006/relationships/customXml" Target="../ink/ink181.xml"/><Relationship Id="rId4" Type="http://schemas.openxmlformats.org/officeDocument/2006/relationships/customXml" Target="../ink/ink178.xml"/><Relationship Id="rId9" Type="http://schemas.openxmlformats.org/officeDocument/2006/relationships/image" Target="../media/image172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" Target="slide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emf"/><Relationship Id="rId13" Type="http://schemas.openxmlformats.org/officeDocument/2006/relationships/customXml" Target="../ink/ink6.xml"/><Relationship Id="rId18" Type="http://schemas.openxmlformats.org/officeDocument/2006/relationships/image" Target="../media/image12.emf"/><Relationship Id="rId26" Type="http://schemas.openxmlformats.org/officeDocument/2006/relationships/image" Target="../media/image16.emf"/><Relationship Id="rId3" Type="http://schemas.openxmlformats.org/officeDocument/2006/relationships/customXml" Target="../ink/ink1.xml"/><Relationship Id="rId21" Type="http://schemas.openxmlformats.org/officeDocument/2006/relationships/customXml" Target="../ink/ink10.xml"/><Relationship Id="rId7" Type="http://schemas.openxmlformats.org/officeDocument/2006/relationships/customXml" Target="../ink/ink3.xml"/><Relationship Id="rId12" Type="http://schemas.openxmlformats.org/officeDocument/2006/relationships/image" Target="../media/image9.emf"/><Relationship Id="rId17" Type="http://schemas.openxmlformats.org/officeDocument/2006/relationships/customXml" Target="../ink/ink8.xml"/><Relationship Id="rId25" Type="http://schemas.openxmlformats.org/officeDocument/2006/relationships/customXml" Target="../ink/ink12.xml"/><Relationship Id="rId2" Type="http://schemas.openxmlformats.org/officeDocument/2006/relationships/image" Target="../media/image4.jpeg"/><Relationship Id="rId16" Type="http://schemas.openxmlformats.org/officeDocument/2006/relationships/image" Target="../media/image11.emf"/><Relationship Id="rId20" Type="http://schemas.openxmlformats.org/officeDocument/2006/relationships/image" Target="../media/image13.emf"/><Relationship Id="rId29" Type="http://schemas.openxmlformats.org/officeDocument/2006/relationships/customXml" Target="../ink/ink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emf"/><Relationship Id="rId11" Type="http://schemas.openxmlformats.org/officeDocument/2006/relationships/customXml" Target="../ink/ink5.xml"/><Relationship Id="rId24" Type="http://schemas.openxmlformats.org/officeDocument/2006/relationships/image" Target="../media/image15.emf"/><Relationship Id="rId5" Type="http://schemas.openxmlformats.org/officeDocument/2006/relationships/customXml" Target="../ink/ink2.xml"/><Relationship Id="rId15" Type="http://schemas.openxmlformats.org/officeDocument/2006/relationships/customXml" Target="../ink/ink7.xml"/><Relationship Id="rId23" Type="http://schemas.openxmlformats.org/officeDocument/2006/relationships/customXml" Target="../ink/ink11.xml"/><Relationship Id="rId28" Type="http://schemas.openxmlformats.org/officeDocument/2006/relationships/image" Target="../media/image17.emf"/><Relationship Id="rId10" Type="http://schemas.openxmlformats.org/officeDocument/2006/relationships/image" Target="../media/image8.emf"/><Relationship Id="rId19" Type="http://schemas.openxmlformats.org/officeDocument/2006/relationships/customXml" Target="../ink/ink9.xml"/><Relationship Id="rId4" Type="http://schemas.openxmlformats.org/officeDocument/2006/relationships/image" Target="../media/image5.emf"/><Relationship Id="rId9" Type="http://schemas.openxmlformats.org/officeDocument/2006/relationships/customXml" Target="../ink/ink4.xml"/><Relationship Id="rId14" Type="http://schemas.openxmlformats.org/officeDocument/2006/relationships/image" Target="../media/image10.emf"/><Relationship Id="rId22" Type="http://schemas.openxmlformats.org/officeDocument/2006/relationships/image" Target="../media/image14.emf"/><Relationship Id="rId27" Type="http://schemas.openxmlformats.org/officeDocument/2006/relationships/customXml" Target="../ink/ink13.xml"/><Relationship Id="rId30" Type="http://schemas.openxmlformats.org/officeDocument/2006/relationships/image" Target="../media/image18.emf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customXml" Target="../ink/ink20.xml"/><Relationship Id="rId18" Type="http://schemas.openxmlformats.org/officeDocument/2006/relationships/image" Target="../media/image27.emf"/><Relationship Id="rId26" Type="http://schemas.openxmlformats.org/officeDocument/2006/relationships/image" Target="../media/image31.emf"/><Relationship Id="rId39" Type="http://schemas.openxmlformats.org/officeDocument/2006/relationships/customXml" Target="../ink/ink33.xml"/><Relationship Id="rId21" Type="http://schemas.openxmlformats.org/officeDocument/2006/relationships/customXml" Target="../ink/ink24.xml"/><Relationship Id="rId34" Type="http://schemas.openxmlformats.org/officeDocument/2006/relationships/image" Target="../media/image35.emf"/><Relationship Id="rId42" Type="http://schemas.openxmlformats.org/officeDocument/2006/relationships/image" Target="../media/image39.emf"/><Relationship Id="rId7" Type="http://schemas.openxmlformats.org/officeDocument/2006/relationships/customXml" Target="../ink/ink17.xml"/><Relationship Id="rId2" Type="http://schemas.openxmlformats.org/officeDocument/2006/relationships/image" Target="../media/image5.png"/><Relationship Id="rId16" Type="http://schemas.openxmlformats.org/officeDocument/2006/relationships/image" Target="../media/image26.emf"/><Relationship Id="rId29" Type="http://schemas.openxmlformats.org/officeDocument/2006/relationships/customXml" Target="../ink/ink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emf"/><Relationship Id="rId11" Type="http://schemas.openxmlformats.org/officeDocument/2006/relationships/customXml" Target="../ink/ink19.xml"/><Relationship Id="rId24" Type="http://schemas.openxmlformats.org/officeDocument/2006/relationships/image" Target="../media/image30.emf"/><Relationship Id="rId32" Type="http://schemas.openxmlformats.org/officeDocument/2006/relationships/image" Target="../media/image34.emf"/><Relationship Id="rId37" Type="http://schemas.openxmlformats.org/officeDocument/2006/relationships/customXml" Target="../ink/ink32.xml"/><Relationship Id="rId40" Type="http://schemas.openxmlformats.org/officeDocument/2006/relationships/image" Target="../media/image38.emf"/><Relationship Id="rId45" Type="http://schemas.openxmlformats.org/officeDocument/2006/relationships/customXml" Target="../ink/ink36.xml"/><Relationship Id="rId5" Type="http://schemas.openxmlformats.org/officeDocument/2006/relationships/customXml" Target="../ink/ink16.xml"/><Relationship Id="rId15" Type="http://schemas.openxmlformats.org/officeDocument/2006/relationships/customXml" Target="../ink/ink21.xml"/><Relationship Id="rId23" Type="http://schemas.openxmlformats.org/officeDocument/2006/relationships/customXml" Target="../ink/ink25.xml"/><Relationship Id="rId28" Type="http://schemas.openxmlformats.org/officeDocument/2006/relationships/image" Target="../media/image32.emf"/><Relationship Id="rId36" Type="http://schemas.openxmlformats.org/officeDocument/2006/relationships/image" Target="../media/image36.emf"/><Relationship Id="rId10" Type="http://schemas.openxmlformats.org/officeDocument/2006/relationships/image" Target="../media/image23.emf"/><Relationship Id="rId19" Type="http://schemas.openxmlformats.org/officeDocument/2006/relationships/customXml" Target="../ink/ink23.xml"/><Relationship Id="rId31" Type="http://schemas.openxmlformats.org/officeDocument/2006/relationships/customXml" Target="../ink/ink29.xml"/><Relationship Id="rId44" Type="http://schemas.openxmlformats.org/officeDocument/2006/relationships/image" Target="../media/image40.emf"/><Relationship Id="rId4" Type="http://schemas.openxmlformats.org/officeDocument/2006/relationships/image" Target="../media/image20.emf"/><Relationship Id="rId9" Type="http://schemas.openxmlformats.org/officeDocument/2006/relationships/customXml" Target="../ink/ink18.xml"/><Relationship Id="rId14" Type="http://schemas.openxmlformats.org/officeDocument/2006/relationships/image" Target="../media/image25.emf"/><Relationship Id="rId22" Type="http://schemas.openxmlformats.org/officeDocument/2006/relationships/image" Target="../media/image29.emf"/><Relationship Id="rId27" Type="http://schemas.openxmlformats.org/officeDocument/2006/relationships/customXml" Target="../ink/ink27.xml"/><Relationship Id="rId30" Type="http://schemas.openxmlformats.org/officeDocument/2006/relationships/image" Target="../media/image33.emf"/><Relationship Id="rId35" Type="http://schemas.openxmlformats.org/officeDocument/2006/relationships/customXml" Target="../ink/ink31.xml"/><Relationship Id="rId43" Type="http://schemas.openxmlformats.org/officeDocument/2006/relationships/customXml" Target="../ink/ink35.xml"/><Relationship Id="rId8" Type="http://schemas.openxmlformats.org/officeDocument/2006/relationships/image" Target="../media/image22.emf"/><Relationship Id="rId3" Type="http://schemas.openxmlformats.org/officeDocument/2006/relationships/customXml" Target="../ink/ink15.xml"/><Relationship Id="rId12" Type="http://schemas.openxmlformats.org/officeDocument/2006/relationships/image" Target="../media/image24.emf"/><Relationship Id="rId17" Type="http://schemas.openxmlformats.org/officeDocument/2006/relationships/customXml" Target="../ink/ink22.xml"/><Relationship Id="rId25" Type="http://schemas.openxmlformats.org/officeDocument/2006/relationships/customXml" Target="../ink/ink26.xml"/><Relationship Id="rId33" Type="http://schemas.openxmlformats.org/officeDocument/2006/relationships/customXml" Target="../ink/ink30.xml"/><Relationship Id="rId38" Type="http://schemas.openxmlformats.org/officeDocument/2006/relationships/image" Target="../media/image37.emf"/><Relationship Id="rId46" Type="http://schemas.openxmlformats.org/officeDocument/2006/relationships/image" Target="../media/image41.emf"/><Relationship Id="rId20" Type="http://schemas.openxmlformats.org/officeDocument/2006/relationships/image" Target="../media/image28.emf"/><Relationship Id="rId41" Type="http://schemas.openxmlformats.org/officeDocument/2006/relationships/customXml" Target="../ink/ink34.xml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customXml" Target="../ink/ink42.xml"/><Relationship Id="rId18" Type="http://schemas.openxmlformats.org/officeDocument/2006/relationships/image" Target="../media/image44.emf"/><Relationship Id="rId26" Type="http://schemas.openxmlformats.org/officeDocument/2006/relationships/image" Target="../media/image48.emf"/><Relationship Id="rId39" Type="http://schemas.openxmlformats.org/officeDocument/2006/relationships/customXml" Target="../ink/ink55.xml"/><Relationship Id="rId21" Type="http://schemas.openxmlformats.org/officeDocument/2006/relationships/customXml" Target="../ink/ink46.xml"/><Relationship Id="rId34" Type="http://schemas.openxmlformats.org/officeDocument/2006/relationships/image" Target="../media/image52.emf"/><Relationship Id="rId42" Type="http://schemas.openxmlformats.org/officeDocument/2006/relationships/image" Target="../media/image56.emf"/><Relationship Id="rId47" Type="http://schemas.openxmlformats.org/officeDocument/2006/relationships/customXml" Target="../ink/ink59.xml"/><Relationship Id="rId50" Type="http://schemas.openxmlformats.org/officeDocument/2006/relationships/image" Target="../media/image60.emf"/><Relationship Id="rId55" Type="http://schemas.openxmlformats.org/officeDocument/2006/relationships/customXml" Target="../ink/ink63.xml"/><Relationship Id="rId7" Type="http://schemas.openxmlformats.org/officeDocument/2006/relationships/customXml" Target="../ink/ink39.xml"/><Relationship Id="rId2" Type="http://schemas.openxmlformats.org/officeDocument/2006/relationships/image" Target="../media/image4.jpeg"/><Relationship Id="rId16" Type="http://schemas.openxmlformats.org/officeDocument/2006/relationships/image" Target="../media/image43.emf"/><Relationship Id="rId29" Type="http://schemas.openxmlformats.org/officeDocument/2006/relationships/customXml" Target="../ink/ink50.xml"/><Relationship Id="rId11" Type="http://schemas.openxmlformats.org/officeDocument/2006/relationships/customXml" Target="../ink/ink41.xml"/><Relationship Id="rId24" Type="http://schemas.openxmlformats.org/officeDocument/2006/relationships/image" Target="../media/image47.emf"/><Relationship Id="rId32" Type="http://schemas.openxmlformats.org/officeDocument/2006/relationships/image" Target="../media/image51.emf"/><Relationship Id="rId37" Type="http://schemas.openxmlformats.org/officeDocument/2006/relationships/customXml" Target="../ink/ink54.xml"/><Relationship Id="rId40" Type="http://schemas.openxmlformats.org/officeDocument/2006/relationships/image" Target="../media/image55.emf"/><Relationship Id="rId45" Type="http://schemas.openxmlformats.org/officeDocument/2006/relationships/customXml" Target="../ink/ink58.xml"/><Relationship Id="rId53" Type="http://schemas.openxmlformats.org/officeDocument/2006/relationships/customXml" Target="../ink/ink62.xml"/><Relationship Id="rId58" Type="http://schemas.openxmlformats.org/officeDocument/2006/relationships/image" Target="../media/image64.emf"/><Relationship Id="rId5" Type="http://schemas.openxmlformats.org/officeDocument/2006/relationships/customXml" Target="../ink/ink38.xml"/><Relationship Id="rId19" Type="http://schemas.openxmlformats.org/officeDocument/2006/relationships/customXml" Target="../ink/ink45.xml"/><Relationship Id="rId4" Type="http://schemas.openxmlformats.org/officeDocument/2006/relationships/image" Target="../media/image5.emf"/><Relationship Id="rId9" Type="http://schemas.openxmlformats.org/officeDocument/2006/relationships/customXml" Target="../ink/ink40.xml"/><Relationship Id="rId14" Type="http://schemas.openxmlformats.org/officeDocument/2006/relationships/image" Target="../media/image42.emf"/><Relationship Id="rId22" Type="http://schemas.openxmlformats.org/officeDocument/2006/relationships/image" Target="../media/image46.emf"/><Relationship Id="rId27" Type="http://schemas.openxmlformats.org/officeDocument/2006/relationships/customXml" Target="../ink/ink49.xml"/><Relationship Id="rId30" Type="http://schemas.openxmlformats.org/officeDocument/2006/relationships/image" Target="../media/image50.emf"/><Relationship Id="rId35" Type="http://schemas.openxmlformats.org/officeDocument/2006/relationships/customXml" Target="../ink/ink53.xml"/><Relationship Id="rId43" Type="http://schemas.openxmlformats.org/officeDocument/2006/relationships/customXml" Target="../ink/ink57.xml"/><Relationship Id="rId48" Type="http://schemas.openxmlformats.org/officeDocument/2006/relationships/image" Target="../media/image59.emf"/><Relationship Id="rId56" Type="http://schemas.openxmlformats.org/officeDocument/2006/relationships/image" Target="../media/image63.emf"/><Relationship Id="rId8" Type="http://schemas.openxmlformats.org/officeDocument/2006/relationships/image" Target="../media/image7.emf"/><Relationship Id="rId51" Type="http://schemas.openxmlformats.org/officeDocument/2006/relationships/customXml" Target="../ink/ink61.xml"/><Relationship Id="rId3" Type="http://schemas.openxmlformats.org/officeDocument/2006/relationships/customXml" Target="../ink/ink37.xml"/><Relationship Id="rId12" Type="http://schemas.openxmlformats.org/officeDocument/2006/relationships/image" Target="../media/image9.emf"/><Relationship Id="rId17" Type="http://schemas.openxmlformats.org/officeDocument/2006/relationships/customXml" Target="../ink/ink44.xml"/><Relationship Id="rId25" Type="http://schemas.openxmlformats.org/officeDocument/2006/relationships/customXml" Target="../ink/ink48.xml"/><Relationship Id="rId33" Type="http://schemas.openxmlformats.org/officeDocument/2006/relationships/customXml" Target="../ink/ink52.xml"/><Relationship Id="rId38" Type="http://schemas.openxmlformats.org/officeDocument/2006/relationships/image" Target="../media/image54.emf"/><Relationship Id="rId46" Type="http://schemas.openxmlformats.org/officeDocument/2006/relationships/image" Target="../media/image58.emf"/><Relationship Id="rId59" Type="http://schemas.openxmlformats.org/officeDocument/2006/relationships/customXml" Target="../ink/ink65.xml"/><Relationship Id="rId20" Type="http://schemas.openxmlformats.org/officeDocument/2006/relationships/image" Target="../media/image45.emf"/><Relationship Id="rId41" Type="http://schemas.openxmlformats.org/officeDocument/2006/relationships/customXml" Target="../ink/ink56.xml"/><Relationship Id="rId54" Type="http://schemas.openxmlformats.org/officeDocument/2006/relationships/image" Target="../media/image6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emf"/><Relationship Id="rId15" Type="http://schemas.openxmlformats.org/officeDocument/2006/relationships/customXml" Target="../ink/ink43.xml"/><Relationship Id="rId23" Type="http://schemas.openxmlformats.org/officeDocument/2006/relationships/customXml" Target="../ink/ink47.xml"/><Relationship Id="rId28" Type="http://schemas.openxmlformats.org/officeDocument/2006/relationships/image" Target="../media/image49.emf"/><Relationship Id="rId36" Type="http://schemas.openxmlformats.org/officeDocument/2006/relationships/image" Target="../media/image53.emf"/><Relationship Id="rId49" Type="http://schemas.openxmlformats.org/officeDocument/2006/relationships/customXml" Target="../ink/ink60.xml"/><Relationship Id="rId57" Type="http://schemas.openxmlformats.org/officeDocument/2006/relationships/customXml" Target="../ink/ink64.xml"/><Relationship Id="rId10" Type="http://schemas.openxmlformats.org/officeDocument/2006/relationships/image" Target="../media/image8.emf"/><Relationship Id="rId31" Type="http://schemas.openxmlformats.org/officeDocument/2006/relationships/customXml" Target="../ink/ink51.xml"/><Relationship Id="rId44" Type="http://schemas.openxmlformats.org/officeDocument/2006/relationships/image" Target="../media/image57.emf"/><Relationship Id="rId52" Type="http://schemas.openxmlformats.org/officeDocument/2006/relationships/image" Target="../media/image61.emf"/><Relationship Id="rId60" Type="http://schemas.openxmlformats.org/officeDocument/2006/relationships/image" Target="../media/image65.e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customXml" Target="../ink/ink69.xml"/><Relationship Id="rId13" Type="http://schemas.openxmlformats.org/officeDocument/2006/relationships/image" Target="../media/image71.emf"/><Relationship Id="rId3" Type="http://schemas.openxmlformats.org/officeDocument/2006/relationships/image" Target="../media/image66.emf"/><Relationship Id="rId7" Type="http://schemas.openxmlformats.org/officeDocument/2006/relationships/image" Target="../media/image68.emf"/><Relationship Id="rId12" Type="http://schemas.openxmlformats.org/officeDocument/2006/relationships/customXml" Target="../ink/ink71.xml"/><Relationship Id="rId2" Type="http://schemas.openxmlformats.org/officeDocument/2006/relationships/customXml" Target="../ink/ink66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68.xml"/><Relationship Id="rId11" Type="http://schemas.openxmlformats.org/officeDocument/2006/relationships/image" Target="../media/image70.emf"/><Relationship Id="rId5" Type="http://schemas.openxmlformats.org/officeDocument/2006/relationships/image" Target="../media/image67.emf"/><Relationship Id="rId15" Type="http://schemas.openxmlformats.org/officeDocument/2006/relationships/image" Target="../media/image72.emf"/><Relationship Id="rId10" Type="http://schemas.openxmlformats.org/officeDocument/2006/relationships/customXml" Target="../ink/ink70.xml"/><Relationship Id="rId4" Type="http://schemas.openxmlformats.org/officeDocument/2006/relationships/customXml" Target="../ink/ink67.xml"/><Relationship Id="rId9" Type="http://schemas.openxmlformats.org/officeDocument/2006/relationships/image" Target="../media/image69.emf"/><Relationship Id="rId14" Type="http://schemas.openxmlformats.org/officeDocument/2006/relationships/customXml" Target="../ink/ink72.xml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7.emf"/><Relationship Id="rId18" Type="http://schemas.openxmlformats.org/officeDocument/2006/relationships/customXml" Target="../ink/ink81.xml"/><Relationship Id="rId26" Type="http://schemas.openxmlformats.org/officeDocument/2006/relationships/customXml" Target="../ink/ink85.xml"/><Relationship Id="rId3" Type="http://schemas.openxmlformats.org/officeDocument/2006/relationships/image" Target="../media/image69.emf"/><Relationship Id="rId21" Type="http://schemas.openxmlformats.org/officeDocument/2006/relationships/image" Target="../media/image81.emf"/><Relationship Id="rId7" Type="http://schemas.openxmlformats.org/officeDocument/2006/relationships/image" Target="../media/image74.emf"/><Relationship Id="rId12" Type="http://schemas.openxmlformats.org/officeDocument/2006/relationships/customXml" Target="../ink/ink78.xml"/><Relationship Id="rId17" Type="http://schemas.openxmlformats.org/officeDocument/2006/relationships/image" Target="../media/image79.emf"/><Relationship Id="rId25" Type="http://schemas.openxmlformats.org/officeDocument/2006/relationships/image" Target="../media/image83.emf"/><Relationship Id="rId33" Type="http://schemas.openxmlformats.org/officeDocument/2006/relationships/image" Target="../media/image87.emf"/><Relationship Id="rId2" Type="http://schemas.openxmlformats.org/officeDocument/2006/relationships/customXml" Target="../ink/ink73.xml"/><Relationship Id="rId16" Type="http://schemas.openxmlformats.org/officeDocument/2006/relationships/customXml" Target="../ink/ink80.xml"/><Relationship Id="rId20" Type="http://schemas.openxmlformats.org/officeDocument/2006/relationships/customXml" Target="../ink/ink82.xml"/><Relationship Id="rId29" Type="http://schemas.openxmlformats.org/officeDocument/2006/relationships/image" Target="../media/image85.em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75.xml"/><Relationship Id="rId11" Type="http://schemas.openxmlformats.org/officeDocument/2006/relationships/image" Target="../media/image76.emf"/><Relationship Id="rId24" Type="http://schemas.openxmlformats.org/officeDocument/2006/relationships/customXml" Target="../ink/ink84.xml"/><Relationship Id="rId32" Type="http://schemas.openxmlformats.org/officeDocument/2006/relationships/customXml" Target="../ink/ink88.xml"/><Relationship Id="rId5" Type="http://schemas.openxmlformats.org/officeDocument/2006/relationships/image" Target="../media/image73.emf"/><Relationship Id="rId15" Type="http://schemas.openxmlformats.org/officeDocument/2006/relationships/image" Target="../media/image78.emf"/><Relationship Id="rId23" Type="http://schemas.openxmlformats.org/officeDocument/2006/relationships/image" Target="../media/image82.emf"/><Relationship Id="rId28" Type="http://schemas.openxmlformats.org/officeDocument/2006/relationships/customXml" Target="../ink/ink86.xml"/><Relationship Id="rId10" Type="http://schemas.openxmlformats.org/officeDocument/2006/relationships/customXml" Target="../ink/ink77.xml"/><Relationship Id="rId19" Type="http://schemas.openxmlformats.org/officeDocument/2006/relationships/image" Target="../media/image80.emf"/><Relationship Id="rId31" Type="http://schemas.openxmlformats.org/officeDocument/2006/relationships/image" Target="../media/image86.emf"/><Relationship Id="rId4" Type="http://schemas.openxmlformats.org/officeDocument/2006/relationships/customXml" Target="../ink/ink74.xml"/><Relationship Id="rId9" Type="http://schemas.openxmlformats.org/officeDocument/2006/relationships/image" Target="../media/image75.emf"/><Relationship Id="rId14" Type="http://schemas.openxmlformats.org/officeDocument/2006/relationships/customXml" Target="../ink/ink79.xml"/><Relationship Id="rId22" Type="http://schemas.openxmlformats.org/officeDocument/2006/relationships/customXml" Target="../ink/ink83.xml"/><Relationship Id="rId27" Type="http://schemas.openxmlformats.org/officeDocument/2006/relationships/image" Target="../media/image84.emf"/><Relationship Id="rId30" Type="http://schemas.openxmlformats.org/officeDocument/2006/relationships/customXml" Target="../ink/ink87.xml"/><Relationship Id="rId8" Type="http://schemas.openxmlformats.org/officeDocument/2006/relationships/customXml" Target="../ink/ink76.xml"/></Relationships>
</file>

<file path=ppt/slides/_rels/slide8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01.xml"/><Relationship Id="rId21" Type="http://schemas.openxmlformats.org/officeDocument/2006/relationships/image" Target="../media/image96.emf"/><Relationship Id="rId42" Type="http://schemas.openxmlformats.org/officeDocument/2006/relationships/customXml" Target="../ink/ink109.xml"/><Relationship Id="rId47" Type="http://schemas.openxmlformats.org/officeDocument/2006/relationships/image" Target="../media/image109.emf"/><Relationship Id="rId63" Type="http://schemas.openxmlformats.org/officeDocument/2006/relationships/image" Target="../media/image117.emf"/><Relationship Id="rId68" Type="http://schemas.openxmlformats.org/officeDocument/2006/relationships/customXml" Target="../ink/ink122.xml"/><Relationship Id="rId7" Type="http://schemas.openxmlformats.org/officeDocument/2006/relationships/image" Target="../media/image89.emf"/><Relationship Id="rId2" Type="http://schemas.openxmlformats.org/officeDocument/2006/relationships/customXml" Target="../ink/ink89.xml"/><Relationship Id="rId16" Type="http://schemas.openxmlformats.org/officeDocument/2006/relationships/customXml" Target="../ink/ink96.xml"/><Relationship Id="rId29" Type="http://schemas.openxmlformats.org/officeDocument/2006/relationships/image" Target="../media/image100.emf"/><Relationship Id="rId11" Type="http://schemas.openxmlformats.org/officeDocument/2006/relationships/image" Target="../media/image91.emf"/><Relationship Id="rId24" Type="http://schemas.openxmlformats.org/officeDocument/2006/relationships/customXml" Target="../ink/ink100.xml"/><Relationship Id="rId32" Type="http://schemas.openxmlformats.org/officeDocument/2006/relationships/customXml" Target="../ink/ink104.xml"/><Relationship Id="rId37" Type="http://schemas.openxmlformats.org/officeDocument/2006/relationships/image" Target="../media/image104.emf"/><Relationship Id="rId40" Type="http://schemas.openxmlformats.org/officeDocument/2006/relationships/customXml" Target="../ink/ink108.xml"/><Relationship Id="rId45" Type="http://schemas.openxmlformats.org/officeDocument/2006/relationships/image" Target="../media/image108.emf"/><Relationship Id="rId53" Type="http://schemas.openxmlformats.org/officeDocument/2006/relationships/image" Target="../media/image112.emf"/><Relationship Id="rId58" Type="http://schemas.openxmlformats.org/officeDocument/2006/relationships/customXml" Target="../ink/ink117.xml"/><Relationship Id="rId66" Type="http://schemas.openxmlformats.org/officeDocument/2006/relationships/customXml" Target="../ink/ink121.xml"/><Relationship Id="rId5" Type="http://schemas.openxmlformats.org/officeDocument/2006/relationships/image" Target="../media/image88.emf"/><Relationship Id="rId61" Type="http://schemas.openxmlformats.org/officeDocument/2006/relationships/image" Target="../media/image116.emf"/><Relationship Id="rId19" Type="http://schemas.openxmlformats.org/officeDocument/2006/relationships/image" Target="../media/image95.emf"/><Relationship Id="rId14" Type="http://schemas.openxmlformats.org/officeDocument/2006/relationships/customXml" Target="../ink/ink95.xml"/><Relationship Id="rId22" Type="http://schemas.openxmlformats.org/officeDocument/2006/relationships/customXml" Target="../ink/ink99.xml"/><Relationship Id="rId27" Type="http://schemas.openxmlformats.org/officeDocument/2006/relationships/image" Target="../media/image99.emf"/><Relationship Id="rId30" Type="http://schemas.openxmlformats.org/officeDocument/2006/relationships/customXml" Target="../ink/ink103.xml"/><Relationship Id="rId35" Type="http://schemas.openxmlformats.org/officeDocument/2006/relationships/image" Target="../media/image103.emf"/><Relationship Id="rId43" Type="http://schemas.openxmlformats.org/officeDocument/2006/relationships/image" Target="../media/image107.emf"/><Relationship Id="rId48" Type="http://schemas.openxmlformats.org/officeDocument/2006/relationships/customXml" Target="../ink/ink112.xml"/><Relationship Id="rId56" Type="http://schemas.openxmlformats.org/officeDocument/2006/relationships/customXml" Target="../ink/ink116.xml"/><Relationship Id="rId64" Type="http://schemas.openxmlformats.org/officeDocument/2006/relationships/customXml" Target="../ink/ink120.xml"/><Relationship Id="rId69" Type="http://schemas.openxmlformats.org/officeDocument/2006/relationships/image" Target="../media/image120.emf"/><Relationship Id="rId8" Type="http://schemas.openxmlformats.org/officeDocument/2006/relationships/customXml" Target="../ink/ink92.xml"/><Relationship Id="rId51" Type="http://schemas.openxmlformats.org/officeDocument/2006/relationships/image" Target="../media/image111.emf"/><Relationship Id="rId3" Type="http://schemas.openxmlformats.org/officeDocument/2006/relationships/image" Target="../media/image69.emf"/><Relationship Id="rId12" Type="http://schemas.openxmlformats.org/officeDocument/2006/relationships/customXml" Target="../ink/ink94.xml"/><Relationship Id="rId17" Type="http://schemas.openxmlformats.org/officeDocument/2006/relationships/image" Target="../media/image94.emf"/><Relationship Id="rId25" Type="http://schemas.openxmlformats.org/officeDocument/2006/relationships/image" Target="../media/image98.emf"/><Relationship Id="rId33" Type="http://schemas.openxmlformats.org/officeDocument/2006/relationships/image" Target="../media/image102.emf"/><Relationship Id="rId38" Type="http://schemas.openxmlformats.org/officeDocument/2006/relationships/customXml" Target="../ink/ink107.xml"/><Relationship Id="rId46" Type="http://schemas.openxmlformats.org/officeDocument/2006/relationships/customXml" Target="../ink/ink111.xml"/><Relationship Id="rId59" Type="http://schemas.openxmlformats.org/officeDocument/2006/relationships/image" Target="../media/image115.emf"/><Relationship Id="rId67" Type="http://schemas.openxmlformats.org/officeDocument/2006/relationships/image" Target="../media/image119.emf"/><Relationship Id="rId20" Type="http://schemas.openxmlformats.org/officeDocument/2006/relationships/customXml" Target="../ink/ink98.xml"/><Relationship Id="rId41" Type="http://schemas.openxmlformats.org/officeDocument/2006/relationships/image" Target="../media/image106.emf"/><Relationship Id="rId54" Type="http://schemas.openxmlformats.org/officeDocument/2006/relationships/customXml" Target="../ink/ink115.xml"/><Relationship Id="rId62" Type="http://schemas.openxmlformats.org/officeDocument/2006/relationships/customXml" Target="../ink/ink119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91.xml"/><Relationship Id="rId15" Type="http://schemas.openxmlformats.org/officeDocument/2006/relationships/image" Target="../media/image93.emf"/><Relationship Id="rId23" Type="http://schemas.openxmlformats.org/officeDocument/2006/relationships/image" Target="../media/image97.emf"/><Relationship Id="rId28" Type="http://schemas.openxmlformats.org/officeDocument/2006/relationships/customXml" Target="../ink/ink102.xml"/><Relationship Id="rId36" Type="http://schemas.openxmlformats.org/officeDocument/2006/relationships/customXml" Target="../ink/ink106.xml"/><Relationship Id="rId49" Type="http://schemas.openxmlformats.org/officeDocument/2006/relationships/image" Target="../media/image110.emf"/><Relationship Id="rId57" Type="http://schemas.openxmlformats.org/officeDocument/2006/relationships/image" Target="../media/image114.emf"/><Relationship Id="rId10" Type="http://schemas.openxmlformats.org/officeDocument/2006/relationships/customXml" Target="../ink/ink93.xml"/><Relationship Id="rId31" Type="http://schemas.openxmlformats.org/officeDocument/2006/relationships/image" Target="../media/image101.emf"/><Relationship Id="rId44" Type="http://schemas.openxmlformats.org/officeDocument/2006/relationships/customXml" Target="../ink/ink110.xml"/><Relationship Id="rId52" Type="http://schemas.openxmlformats.org/officeDocument/2006/relationships/customXml" Target="../ink/ink114.xml"/><Relationship Id="rId60" Type="http://schemas.openxmlformats.org/officeDocument/2006/relationships/customXml" Target="../ink/ink118.xml"/><Relationship Id="rId65" Type="http://schemas.openxmlformats.org/officeDocument/2006/relationships/image" Target="../media/image118.emf"/><Relationship Id="rId4" Type="http://schemas.openxmlformats.org/officeDocument/2006/relationships/customXml" Target="../ink/ink90.xml"/><Relationship Id="rId9" Type="http://schemas.openxmlformats.org/officeDocument/2006/relationships/image" Target="../media/image90.emf"/><Relationship Id="rId13" Type="http://schemas.openxmlformats.org/officeDocument/2006/relationships/image" Target="../media/image92.emf"/><Relationship Id="rId18" Type="http://schemas.openxmlformats.org/officeDocument/2006/relationships/customXml" Target="../ink/ink97.xml"/><Relationship Id="rId39" Type="http://schemas.openxmlformats.org/officeDocument/2006/relationships/image" Target="../media/image105.emf"/><Relationship Id="rId34" Type="http://schemas.openxmlformats.org/officeDocument/2006/relationships/customXml" Target="../ink/ink105.xml"/><Relationship Id="rId50" Type="http://schemas.openxmlformats.org/officeDocument/2006/relationships/customXml" Target="../ink/ink113.xml"/><Relationship Id="rId55" Type="http://schemas.openxmlformats.org/officeDocument/2006/relationships/image" Target="../media/image113.e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customXml" Target="../ink/ink126.xml"/><Relationship Id="rId13" Type="http://schemas.openxmlformats.org/officeDocument/2006/relationships/customXml" Target="../ink/ink129.xml"/><Relationship Id="rId18" Type="http://schemas.openxmlformats.org/officeDocument/2006/relationships/image" Target="../media/image127.emf"/><Relationship Id="rId26" Type="http://schemas.openxmlformats.org/officeDocument/2006/relationships/image" Target="../media/image131.emf"/><Relationship Id="rId3" Type="http://schemas.openxmlformats.org/officeDocument/2006/relationships/image" Target="../media/image69.emf"/><Relationship Id="rId21" Type="http://schemas.openxmlformats.org/officeDocument/2006/relationships/customXml" Target="../ink/ink133.xml"/><Relationship Id="rId7" Type="http://schemas.openxmlformats.org/officeDocument/2006/relationships/image" Target="../media/image122.emf"/><Relationship Id="rId12" Type="http://schemas.openxmlformats.org/officeDocument/2006/relationships/image" Target="../media/image124.emf"/><Relationship Id="rId17" Type="http://schemas.openxmlformats.org/officeDocument/2006/relationships/customXml" Target="../ink/ink131.xml"/><Relationship Id="rId25" Type="http://schemas.openxmlformats.org/officeDocument/2006/relationships/customXml" Target="../ink/ink135.xml"/><Relationship Id="rId2" Type="http://schemas.openxmlformats.org/officeDocument/2006/relationships/customXml" Target="../ink/ink123.xml"/><Relationship Id="rId16" Type="http://schemas.openxmlformats.org/officeDocument/2006/relationships/image" Target="../media/image126.emf"/><Relationship Id="rId20" Type="http://schemas.openxmlformats.org/officeDocument/2006/relationships/image" Target="../media/image128.em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25.xml"/><Relationship Id="rId11" Type="http://schemas.openxmlformats.org/officeDocument/2006/relationships/customXml" Target="../ink/ink128.xml"/><Relationship Id="rId24" Type="http://schemas.openxmlformats.org/officeDocument/2006/relationships/image" Target="../media/image130.emf"/><Relationship Id="rId5" Type="http://schemas.openxmlformats.org/officeDocument/2006/relationships/image" Target="../media/image121.emf"/><Relationship Id="rId15" Type="http://schemas.openxmlformats.org/officeDocument/2006/relationships/customXml" Target="../ink/ink130.xml"/><Relationship Id="rId23" Type="http://schemas.openxmlformats.org/officeDocument/2006/relationships/customXml" Target="../ink/ink134.xml"/><Relationship Id="rId28" Type="http://schemas.openxmlformats.org/officeDocument/2006/relationships/image" Target="../media/image132.emf"/><Relationship Id="rId10" Type="http://schemas.openxmlformats.org/officeDocument/2006/relationships/image" Target="../media/image123.emf"/><Relationship Id="rId19" Type="http://schemas.openxmlformats.org/officeDocument/2006/relationships/customXml" Target="../ink/ink132.xml"/><Relationship Id="rId4" Type="http://schemas.openxmlformats.org/officeDocument/2006/relationships/customXml" Target="../ink/ink124.xml"/><Relationship Id="rId9" Type="http://schemas.openxmlformats.org/officeDocument/2006/relationships/customXml" Target="../ink/ink127.xml"/><Relationship Id="rId14" Type="http://schemas.openxmlformats.org/officeDocument/2006/relationships/image" Target="../media/image125.emf"/><Relationship Id="rId22" Type="http://schemas.openxmlformats.org/officeDocument/2006/relationships/image" Target="../media/image129.emf"/><Relationship Id="rId27" Type="http://schemas.openxmlformats.org/officeDocument/2006/relationships/customXml" Target="../ink/ink13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285C507-AFC4-42FA-B956-D984B10D56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3392" y="2400968"/>
            <a:ext cx="10945216" cy="1124043"/>
          </a:xfrm>
        </p:spPr>
        <p:txBody>
          <a:bodyPr lIns="121917" tIns="60958" rIns="121917" bIns="60958">
            <a:noAutofit/>
          </a:bodyPr>
          <a:lstStyle/>
          <a:p>
            <a:r>
              <a:rPr lang="en-IN" sz="6000" dirty="0">
                <a:solidFill>
                  <a:schemeClr val="tx1"/>
                </a:solidFill>
              </a:rPr>
              <a:t>Data Structures</a:t>
            </a:r>
          </a:p>
        </p:txBody>
      </p:sp>
    </p:spTree>
    <p:extLst>
      <p:ext uri="{BB962C8B-B14F-4D97-AF65-F5344CB8AC3E}">
        <p14:creationId xmlns:p14="http://schemas.microsoft.com/office/powerpoint/2010/main" val="37235604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6F9A6D7-EEAE-464C-AE80-7C5AEEF15B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4745"/>
            <a:ext cx="10972800" cy="1569620"/>
          </a:xfrm>
        </p:spPr>
        <p:txBody>
          <a:bodyPr/>
          <a:lstStyle/>
          <a:p>
            <a:r>
              <a:rPr lang="en-IN" dirty="0"/>
              <a:t>Remove Loop - </a:t>
            </a:r>
            <a:r>
              <a:rPr lang="en-IN" dirty="0">
                <a:solidFill>
                  <a:srgbClr val="FF0000"/>
                </a:solidFill>
                <a:highlight>
                  <a:srgbClr val="FFFF00"/>
                </a:highlight>
              </a:rPr>
              <a:t>Approach 3</a:t>
            </a:r>
            <a:br>
              <a:rPr lang="en-IN" dirty="0">
                <a:solidFill>
                  <a:srgbClr val="FF0000"/>
                </a:solidFill>
                <a:highlight>
                  <a:srgbClr val="FFFF00"/>
                </a:highlight>
              </a:rPr>
            </a:br>
            <a:endParaRPr lang="en-IN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355B0F72-4684-49B4-9CAB-2CE77015E3AB}"/>
                  </a:ext>
                </a:extLst>
              </p14:cNvPr>
              <p14:cNvContentPartPr/>
              <p14:nvPr/>
            </p14:nvContentPartPr>
            <p14:xfrm>
              <a:off x="417272" y="1176248"/>
              <a:ext cx="3363480" cy="9795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355B0F72-4684-49B4-9CAB-2CE77015E3A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08272" y="1167248"/>
                <a:ext cx="3381120" cy="99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818B201C-A62C-4F09-9E0D-C576A3FE4292}"/>
                  </a:ext>
                </a:extLst>
              </p14:cNvPr>
              <p14:cNvContentPartPr/>
              <p14:nvPr/>
            </p14:nvContentPartPr>
            <p14:xfrm>
              <a:off x="3799395" y="881200"/>
              <a:ext cx="742320" cy="5205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818B201C-A62C-4F09-9E0D-C576A3FE429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790395" y="872200"/>
                <a:ext cx="759960" cy="538200"/>
              </a:xfrm>
              <a:prstGeom prst="rect">
                <a:avLst/>
              </a:prstGeom>
            </p:spPr>
          </p:pic>
        </mc:Fallback>
      </mc:AlternateContent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9076D92-965C-4725-9336-C2D542F0ED77}"/>
              </a:ext>
            </a:extLst>
          </p:cNvPr>
          <p:cNvCxnSpPr>
            <a:cxnSpLocks/>
          </p:cNvCxnSpPr>
          <p:nvPr/>
        </p:nvCxnSpPr>
        <p:spPr>
          <a:xfrm flipV="1">
            <a:off x="493614" y="3487667"/>
            <a:ext cx="3746613" cy="56645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596D867B-AD33-4516-8BF7-FDFB98F97A87}"/>
              </a:ext>
            </a:extLst>
          </p:cNvPr>
          <p:cNvSpPr/>
          <p:nvPr/>
        </p:nvSpPr>
        <p:spPr>
          <a:xfrm>
            <a:off x="4240227" y="2499372"/>
            <a:ext cx="1974456" cy="1974456"/>
          </a:xfrm>
          <a:prstGeom prst="ellipse">
            <a:avLst/>
          </a:prstGeom>
          <a:noFill/>
          <a:ln w="28575">
            <a:prstDash val="solid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FFFAA3EB-1EC4-4510-851F-FF0480ED9BA1}"/>
                  </a:ext>
                </a:extLst>
              </p14:cNvPr>
              <p14:cNvContentPartPr/>
              <p14:nvPr/>
            </p14:nvContentPartPr>
            <p14:xfrm>
              <a:off x="4711635" y="4823560"/>
              <a:ext cx="228240" cy="15660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FFFAA3EB-1EC4-4510-851F-FF0480ED9BA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702635" y="4814560"/>
                <a:ext cx="245880" cy="17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1BBF4BB2-CF4F-444D-9684-7F822ED3F3D2}"/>
                  </a:ext>
                </a:extLst>
              </p14:cNvPr>
              <p14:cNvContentPartPr/>
              <p14:nvPr/>
            </p14:nvContentPartPr>
            <p14:xfrm>
              <a:off x="7838955" y="742240"/>
              <a:ext cx="4178880" cy="2802960"/>
            </p14:xfrm>
          </p:contentPart>
        </mc:Choice>
        <mc:Fallback xmlns=""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1BBF4BB2-CF4F-444D-9684-7F822ED3F3D2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829955" y="733240"/>
                <a:ext cx="4196520" cy="282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60" name="Ink 159">
                <a:extLst>
                  <a:ext uri="{FF2B5EF4-FFF2-40B4-BE49-F238E27FC236}">
                    <a16:creationId xmlns:a16="http://schemas.microsoft.com/office/drawing/2014/main" id="{EDAC1B0E-4629-460A-B27C-1382A22EE514}"/>
                  </a:ext>
                </a:extLst>
              </p14:cNvPr>
              <p14:cNvContentPartPr/>
              <p14:nvPr/>
            </p14:nvContentPartPr>
            <p14:xfrm>
              <a:off x="475155" y="2311480"/>
              <a:ext cx="6949080" cy="2397600"/>
            </p14:xfrm>
          </p:contentPart>
        </mc:Choice>
        <mc:Fallback xmlns="">
          <p:pic>
            <p:nvPicPr>
              <p:cNvPr id="160" name="Ink 159">
                <a:extLst>
                  <a:ext uri="{FF2B5EF4-FFF2-40B4-BE49-F238E27FC236}">
                    <a16:creationId xmlns:a16="http://schemas.microsoft.com/office/drawing/2014/main" id="{EDAC1B0E-4629-460A-B27C-1382A22EE514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66155" y="2302480"/>
                <a:ext cx="6966720" cy="241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70" name="Ink 169">
                <a:extLst>
                  <a:ext uri="{FF2B5EF4-FFF2-40B4-BE49-F238E27FC236}">
                    <a16:creationId xmlns:a16="http://schemas.microsoft.com/office/drawing/2014/main" id="{C91CC4B6-7E66-4C5C-8BE3-EB60F3D43010}"/>
                  </a:ext>
                </a:extLst>
              </p14:cNvPr>
              <p14:cNvContentPartPr/>
              <p14:nvPr/>
            </p14:nvContentPartPr>
            <p14:xfrm>
              <a:off x="3049155" y="5076640"/>
              <a:ext cx="3952800" cy="497160"/>
            </p14:xfrm>
          </p:contentPart>
        </mc:Choice>
        <mc:Fallback xmlns="">
          <p:pic>
            <p:nvPicPr>
              <p:cNvPr id="170" name="Ink 169">
                <a:extLst>
                  <a:ext uri="{FF2B5EF4-FFF2-40B4-BE49-F238E27FC236}">
                    <a16:creationId xmlns:a16="http://schemas.microsoft.com/office/drawing/2014/main" id="{C91CC4B6-7E66-4C5C-8BE3-EB60F3D43010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040155" y="5067640"/>
                <a:ext cx="3970440" cy="51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82" name="Ink 181">
                <a:extLst>
                  <a:ext uri="{FF2B5EF4-FFF2-40B4-BE49-F238E27FC236}">
                    <a16:creationId xmlns:a16="http://schemas.microsoft.com/office/drawing/2014/main" id="{5D26082F-9081-445D-B58D-373D9253939D}"/>
                  </a:ext>
                </a:extLst>
              </p14:cNvPr>
              <p14:cNvContentPartPr/>
              <p14:nvPr/>
            </p14:nvContentPartPr>
            <p14:xfrm>
              <a:off x="7378515" y="5037040"/>
              <a:ext cx="2085480" cy="522720"/>
            </p14:xfrm>
          </p:contentPart>
        </mc:Choice>
        <mc:Fallback xmlns="">
          <p:pic>
            <p:nvPicPr>
              <p:cNvPr id="182" name="Ink 181">
                <a:extLst>
                  <a:ext uri="{FF2B5EF4-FFF2-40B4-BE49-F238E27FC236}">
                    <a16:creationId xmlns:a16="http://schemas.microsoft.com/office/drawing/2014/main" id="{5D26082F-9081-445D-B58D-373D9253939D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369515" y="5028040"/>
                <a:ext cx="2103120" cy="54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96" name="Ink 195">
                <a:extLst>
                  <a:ext uri="{FF2B5EF4-FFF2-40B4-BE49-F238E27FC236}">
                    <a16:creationId xmlns:a16="http://schemas.microsoft.com/office/drawing/2014/main" id="{11A92E6E-E170-48FF-9169-46BE0829F3F2}"/>
                  </a:ext>
                </a:extLst>
              </p14:cNvPr>
              <p14:cNvContentPartPr/>
              <p14:nvPr/>
            </p14:nvContentPartPr>
            <p14:xfrm>
              <a:off x="9652635" y="5009680"/>
              <a:ext cx="1758960" cy="297360"/>
            </p14:xfrm>
          </p:contentPart>
        </mc:Choice>
        <mc:Fallback xmlns="">
          <p:pic>
            <p:nvPicPr>
              <p:cNvPr id="196" name="Ink 195">
                <a:extLst>
                  <a:ext uri="{FF2B5EF4-FFF2-40B4-BE49-F238E27FC236}">
                    <a16:creationId xmlns:a16="http://schemas.microsoft.com/office/drawing/2014/main" id="{11A92E6E-E170-48FF-9169-46BE0829F3F2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9643635" y="5000680"/>
                <a:ext cx="1776600" cy="31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97" name="Ink 196">
                <a:extLst>
                  <a:ext uri="{FF2B5EF4-FFF2-40B4-BE49-F238E27FC236}">
                    <a16:creationId xmlns:a16="http://schemas.microsoft.com/office/drawing/2014/main" id="{73095FE1-CC41-4D24-B6C9-5AE51A2DAC8D}"/>
                  </a:ext>
                </a:extLst>
              </p14:cNvPr>
              <p14:cNvContentPartPr/>
              <p14:nvPr/>
            </p14:nvContentPartPr>
            <p14:xfrm>
              <a:off x="11621475" y="4949920"/>
              <a:ext cx="363600" cy="266760"/>
            </p14:xfrm>
          </p:contentPart>
        </mc:Choice>
        <mc:Fallback xmlns="">
          <p:pic>
            <p:nvPicPr>
              <p:cNvPr id="197" name="Ink 196">
                <a:extLst>
                  <a:ext uri="{FF2B5EF4-FFF2-40B4-BE49-F238E27FC236}">
                    <a16:creationId xmlns:a16="http://schemas.microsoft.com/office/drawing/2014/main" id="{73095FE1-CC41-4D24-B6C9-5AE51A2DAC8D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1612475" y="4940920"/>
                <a:ext cx="381240" cy="28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98" name="Ink 197">
                <a:extLst>
                  <a:ext uri="{FF2B5EF4-FFF2-40B4-BE49-F238E27FC236}">
                    <a16:creationId xmlns:a16="http://schemas.microsoft.com/office/drawing/2014/main" id="{9CA67CE3-E605-4826-8007-A800D8732344}"/>
                  </a:ext>
                </a:extLst>
              </p14:cNvPr>
              <p14:cNvContentPartPr/>
              <p14:nvPr/>
            </p14:nvContentPartPr>
            <p14:xfrm>
              <a:off x="3999555" y="5910760"/>
              <a:ext cx="104400" cy="99000"/>
            </p14:xfrm>
          </p:contentPart>
        </mc:Choice>
        <mc:Fallback xmlns="">
          <p:pic>
            <p:nvPicPr>
              <p:cNvPr id="198" name="Ink 197">
                <a:extLst>
                  <a:ext uri="{FF2B5EF4-FFF2-40B4-BE49-F238E27FC236}">
                    <a16:creationId xmlns:a16="http://schemas.microsoft.com/office/drawing/2014/main" id="{9CA67CE3-E605-4826-8007-A800D8732344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990555" y="5901760"/>
                <a:ext cx="122040" cy="11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99" name="Ink 198">
                <a:extLst>
                  <a:ext uri="{FF2B5EF4-FFF2-40B4-BE49-F238E27FC236}">
                    <a16:creationId xmlns:a16="http://schemas.microsoft.com/office/drawing/2014/main" id="{8ECDE327-0A5D-4206-A99F-87550AEB1CF9}"/>
                  </a:ext>
                </a:extLst>
              </p14:cNvPr>
              <p14:cNvContentPartPr/>
              <p14:nvPr/>
            </p14:nvContentPartPr>
            <p14:xfrm>
              <a:off x="5771835" y="5845600"/>
              <a:ext cx="181080" cy="76680"/>
            </p14:xfrm>
          </p:contentPart>
        </mc:Choice>
        <mc:Fallback xmlns="">
          <p:pic>
            <p:nvPicPr>
              <p:cNvPr id="199" name="Ink 198">
                <a:extLst>
                  <a:ext uri="{FF2B5EF4-FFF2-40B4-BE49-F238E27FC236}">
                    <a16:creationId xmlns:a16="http://schemas.microsoft.com/office/drawing/2014/main" id="{8ECDE327-0A5D-4206-A99F-87550AEB1CF9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762835" y="5836600"/>
                <a:ext cx="198720" cy="9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00" name="Ink 199">
                <a:extLst>
                  <a:ext uri="{FF2B5EF4-FFF2-40B4-BE49-F238E27FC236}">
                    <a16:creationId xmlns:a16="http://schemas.microsoft.com/office/drawing/2014/main" id="{C6A56E13-14DF-44C2-8656-F0E3D70A4149}"/>
                  </a:ext>
                </a:extLst>
              </p14:cNvPr>
              <p14:cNvContentPartPr/>
              <p14:nvPr/>
            </p14:nvContentPartPr>
            <p14:xfrm>
              <a:off x="6757875" y="5880160"/>
              <a:ext cx="94320" cy="68400"/>
            </p14:xfrm>
          </p:contentPart>
        </mc:Choice>
        <mc:Fallback xmlns="">
          <p:pic>
            <p:nvPicPr>
              <p:cNvPr id="200" name="Ink 199">
                <a:extLst>
                  <a:ext uri="{FF2B5EF4-FFF2-40B4-BE49-F238E27FC236}">
                    <a16:creationId xmlns:a16="http://schemas.microsoft.com/office/drawing/2014/main" id="{C6A56E13-14DF-44C2-8656-F0E3D70A4149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6748875" y="5871160"/>
                <a:ext cx="111960" cy="8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03" name="Ink 202">
                <a:extLst>
                  <a:ext uri="{FF2B5EF4-FFF2-40B4-BE49-F238E27FC236}">
                    <a16:creationId xmlns:a16="http://schemas.microsoft.com/office/drawing/2014/main" id="{037E0A5C-AAA0-4204-8CAF-886D5A6E0314}"/>
                  </a:ext>
                </a:extLst>
              </p14:cNvPr>
              <p14:cNvContentPartPr/>
              <p14:nvPr/>
            </p14:nvContentPartPr>
            <p14:xfrm>
              <a:off x="8445195" y="5849560"/>
              <a:ext cx="124200" cy="101160"/>
            </p14:xfrm>
          </p:contentPart>
        </mc:Choice>
        <mc:Fallback xmlns="">
          <p:pic>
            <p:nvPicPr>
              <p:cNvPr id="203" name="Ink 202">
                <a:extLst>
                  <a:ext uri="{FF2B5EF4-FFF2-40B4-BE49-F238E27FC236}">
                    <a16:creationId xmlns:a16="http://schemas.microsoft.com/office/drawing/2014/main" id="{037E0A5C-AAA0-4204-8CAF-886D5A6E0314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8436195" y="5840560"/>
                <a:ext cx="141840" cy="11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04" name="Ink 203">
                <a:extLst>
                  <a:ext uri="{FF2B5EF4-FFF2-40B4-BE49-F238E27FC236}">
                    <a16:creationId xmlns:a16="http://schemas.microsoft.com/office/drawing/2014/main" id="{464C5210-535D-4DA6-B54B-1154B31DCCDF}"/>
                  </a:ext>
                </a:extLst>
              </p14:cNvPr>
              <p14:cNvContentPartPr/>
              <p14:nvPr/>
            </p14:nvContentPartPr>
            <p14:xfrm>
              <a:off x="7364115" y="5822560"/>
              <a:ext cx="566640" cy="277200"/>
            </p14:xfrm>
          </p:contentPart>
        </mc:Choice>
        <mc:Fallback xmlns="">
          <p:pic>
            <p:nvPicPr>
              <p:cNvPr id="204" name="Ink 203">
                <a:extLst>
                  <a:ext uri="{FF2B5EF4-FFF2-40B4-BE49-F238E27FC236}">
                    <a16:creationId xmlns:a16="http://schemas.microsoft.com/office/drawing/2014/main" id="{464C5210-535D-4DA6-B54B-1154B31DCCDF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355115" y="5813560"/>
                <a:ext cx="584280" cy="29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05" name="Ink 204">
                <a:extLst>
                  <a:ext uri="{FF2B5EF4-FFF2-40B4-BE49-F238E27FC236}">
                    <a16:creationId xmlns:a16="http://schemas.microsoft.com/office/drawing/2014/main" id="{BC2F0B09-0C0B-49A9-AD24-3A91AA3B2279}"/>
                  </a:ext>
                </a:extLst>
              </p14:cNvPr>
              <p14:cNvContentPartPr/>
              <p14:nvPr/>
            </p14:nvContentPartPr>
            <p14:xfrm>
              <a:off x="9071235" y="5900320"/>
              <a:ext cx="235080" cy="127440"/>
            </p14:xfrm>
          </p:contentPart>
        </mc:Choice>
        <mc:Fallback xmlns="">
          <p:pic>
            <p:nvPicPr>
              <p:cNvPr id="205" name="Ink 204">
                <a:extLst>
                  <a:ext uri="{FF2B5EF4-FFF2-40B4-BE49-F238E27FC236}">
                    <a16:creationId xmlns:a16="http://schemas.microsoft.com/office/drawing/2014/main" id="{BC2F0B09-0C0B-49A9-AD24-3A91AA3B2279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9062235" y="5891320"/>
                <a:ext cx="252720" cy="14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15" name="Ink 214">
                <a:extLst>
                  <a:ext uri="{FF2B5EF4-FFF2-40B4-BE49-F238E27FC236}">
                    <a16:creationId xmlns:a16="http://schemas.microsoft.com/office/drawing/2014/main" id="{F39EED29-A22B-4638-AA7E-E2EE5ECD2146}"/>
                  </a:ext>
                </a:extLst>
              </p14:cNvPr>
              <p14:cNvContentPartPr/>
              <p14:nvPr/>
            </p14:nvContentPartPr>
            <p14:xfrm>
              <a:off x="10195515" y="5740840"/>
              <a:ext cx="795600" cy="533880"/>
            </p14:xfrm>
          </p:contentPart>
        </mc:Choice>
        <mc:Fallback xmlns="">
          <p:pic>
            <p:nvPicPr>
              <p:cNvPr id="215" name="Ink 214">
                <a:extLst>
                  <a:ext uri="{FF2B5EF4-FFF2-40B4-BE49-F238E27FC236}">
                    <a16:creationId xmlns:a16="http://schemas.microsoft.com/office/drawing/2014/main" id="{F39EED29-A22B-4638-AA7E-E2EE5ECD2146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0186515" y="5731840"/>
                <a:ext cx="813240" cy="55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16" name="Ink 215">
                <a:extLst>
                  <a:ext uri="{FF2B5EF4-FFF2-40B4-BE49-F238E27FC236}">
                    <a16:creationId xmlns:a16="http://schemas.microsoft.com/office/drawing/2014/main" id="{A315CF26-B46F-4659-9F0E-1BE0D0123B30}"/>
                  </a:ext>
                </a:extLst>
              </p14:cNvPr>
              <p14:cNvContentPartPr/>
              <p14:nvPr/>
            </p14:nvContentPartPr>
            <p14:xfrm>
              <a:off x="9477315" y="5827240"/>
              <a:ext cx="546840" cy="150120"/>
            </p14:xfrm>
          </p:contentPart>
        </mc:Choice>
        <mc:Fallback xmlns="">
          <p:pic>
            <p:nvPicPr>
              <p:cNvPr id="216" name="Ink 215">
                <a:extLst>
                  <a:ext uri="{FF2B5EF4-FFF2-40B4-BE49-F238E27FC236}">
                    <a16:creationId xmlns:a16="http://schemas.microsoft.com/office/drawing/2014/main" id="{A315CF26-B46F-4659-9F0E-1BE0D0123B30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9468315" y="5818240"/>
                <a:ext cx="564480" cy="16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19" name="Ink 218">
                <a:extLst>
                  <a:ext uri="{FF2B5EF4-FFF2-40B4-BE49-F238E27FC236}">
                    <a16:creationId xmlns:a16="http://schemas.microsoft.com/office/drawing/2014/main" id="{E0DD2FB3-EE78-421D-B7C8-93ED36FA69A0}"/>
                  </a:ext>
                </a:extLst>
              </p14:cNvPr>
              <p14:cNvContentPartPr/>
              <p14:nvPr/>
            </p14:nvContentPartPr>
            <p14:xfrm>
              <a:off x="11146995" y="5776480"/>
              <a:ext cx="230760" cy="207360"/>
            </p14:xfrm>
          </p:contentPart>
        </mc:Choice>
        <mc:Fallback xmlns="">
          <p:pic>
            <p:nvPicPr>
              <p:cNvPr id="219" name="Ink 218">
                <a:extLst>
                  <a:ext uri="{FF2B5EF4-FFF2-40B4-BE49-F238E27FC236}">
                    <a16:creationId xmlns:a16="http://schemas.microsoft.com/office/drawing/2014/main" id="{E0DD2FB3-EE78-421D-B7C8-93ED36FA69A0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1137995" y="5767480"/>
                <a:ext cx="248400" cy="22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23" name="Ink 222">
                <a:extLst>
                  <a:ext uri="{FF2B5EF4-FFF2-40B4-BE49-F238E27FC236}">
                    <a16:creationId xmlns:a16="http://schemas.microsoft.com/office/drawing/2014/main" id="{691D7C0B-C5A0-4A17-BE14-FED292B2D8B7}"/>
                  </a:ext>
                </a:extLst>
              </p14:cNvPr>
              <p14:cNvContentPartPr/>
              <p14:nvPr/>
            </p14:nvContentPartPr>
            <p14:xfrm>
              <a:off x="11588355" y="5673520"/>
              <a:ext cx="357480" cy="244440"/>
            </p14:xfrm>
          </p:contentPart>
        </mc:Choice>
        <mc:Fallback xmlns="">
          <p:pic>
            <p:nvPicPr>
              <p:cNvPr id="223" name="Ink 222">
                <a:extLst>
                  <a:ext uri="{FF2B5EF4-FFF2-40B4-BE49-F238E27FC236}">
                    <a16:creationId xmlns:a16="http://schemas.microsoft.com/office/drawing/2014/main" id="{691D7C0B-C5A0-4A17-BE14-FED292B2D8B7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1579355" y="5664520"/>
                <a:ext cx="375120" cy="26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24" name="Ink 223">
                <a:extLst>
                  <a:ext uri="{FF2B5EF4-FFF2-40B4-BE49-F238E27FC236}">
                    <a16:creationId xmlns:a16="http://schemas.microsoft.com/office/drawing/2014/main" id="{B9454C39-E4DA-42EA-88C0-72F94A6F2F03}"/>
                  </a:ext>
                </a:extLst>
              </p14:cNvPr>
              <p14:cNvContentPartPr/>
              <p14:nvPr/>
            </p14:nvContentPartPr>
            <p14:xfrm>
              <a:off x="9232155" y="4907800"/>
              <a:ext cx="2825640" cy="369360"/>
            </p14:xfrm>
          </p:contentPart>
        </mc:Choice>
        <mc:Fallback xmlns="">
          <p:pic>
            <p:nvPicPr>
              <p:cNvPr id="224" name="Ink 223">
                <a:extLst>
                  <a:ext uri="{FF2B5EF4-FFF2-40B4-BE49-F238E27FC236}">
                    <a16:creationId xmlns:a16="http://schemas.microsoft.com/office/drawing/2014/main" id="{B9454C39-E4DA-42EA-88C0-72F94A6F2F03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9196155" y="4835800"/>
                <a:ext cx="2897280" cy="51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25" name="Ink 224">
                <a:extLst>
                  <a:ext uri="{FF2B5EF4-FFF2-40B4-BE49-F238E27FC236}">
                    <a16:creationId xmlns:a16="http://schemas.microsoft.com/office/drawing/2014/main" id="{2DB4A447-F659-477B-93EB-18821B77E2AD}"/>
                  </a:ext>
                </a:extLst>
              </p14:cNvPr>
              <p14:cNvContentPartPr/>
              <p14:nvPr/>
            </p14:nvContentPartPr>
            <p14:xfrm>
              <a:off x="9167715" y="5655520"/>
              <a:ext cx="2802240" cy="581400"/>
            </p14:xfrm>
          </p:contentPart>
        </mc:Choice>
        <mc:Fallback xmlns="">
          <p:pic>
            <p:nvPicPr>
              <p:cNvPr id="225" name="Ink 224">
                <a:extLst>
                  <a:ext uri="{FF2B5EF4-FFF2-40B4-BE49-F238E27FC236}">
                    <a16:creationId xmlns:a16="http://schemas.microsoft.com/office/drawing/2014/main" id="{2DB4A447-F659-477B-93EB-18821B77E2AD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9131715" y="5583919"/>
                <a:ext cx="2873880" cy="72424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1379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6F9A6D7-EEAE-464C-AE80-7C5AEEF15B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4745"/>
            <a:ext cx="10972800" cy="1569620"/>
          </a:xfrm>
        </p:spPr>
        <p:txBody>
          <a:bodyPr/>
          <a:lstStyle/>
          <a:p>
            <a:r>
              <a:rPr lang="en-IN" dirty="0"/>
              <a:t>Remove Loop - </a:t>
            </a:r>
            <a:r>
              <a:rPr lang="en-IN" dirty="0">
                <a:solidFill>
                  <a:srgbClr val="FF0000"/>
                </a:solidFill>
                <a:highlight>
                  <a:srgbClr val="FFFF00"/>
                </a:highlight>
              </a:rPr>
              <a:t>Approach 3</a:t>
            </a:r>
            <a:br>
              <a:rPr lang="en-IN" dirty="0">
                <a:solidFill>
                  <a:srgbClr val="FF0000"/>
                </a:solidFill>
                <a:highlight>
                  <a:srgbClr val="FFFF00"/>
                </a:highlight>
              </a:rPr>
            </a:br>
            <a:endParaRPr lang="en-IN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8EA62156-73B6-4456-8BBE-6DBAA39270A1}"/>
                  </a:ext>
                </a:extLst>
              </p14:cNvPr>
              <p14:cNvContentPartPr/>
              <p14:nvPr/>
            </p14:nvContentPartPr>
            <p14:xfrm>
              <a:off x="7041915" y="1015480"/>
              <a:ext cx="1191240" cy="23724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8EA62156-73B6-4456-8BBE-6DBAA39270A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032915" y="1006480"/>
                <a:ext cx="1208880" cy="25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D3A3DF13-482A-445B-983B-92ED3D68145E}"/>
                  </a:ext>
                </a:extLst>
              </p14:cNvPr>
              <p14:cNvContentPartPr/>
              <p14:nvPr/>
            </p14:nvContentPartPr>
            <p14:xfrm>
              <a:off x="8507475" y="958240"/>
              <a:ext cx="1005480" cy="42912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D3A3DF13-482A-445B-983B-92ED3D68145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498475" y="949240"/>
                <a:ext cx="1023120" cy="44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4D4FDC94-8577-49F3-9ACE-AD7277C17885}"/>
                  </a:ext>
                </a:extLst>
              </p14:cNvPr>
              <p14:cNvContentPartPr/>
              <p14:nvPr/>
            </p14:nvContentPartPr>
            <p14:xfrm>
              <a:off x="385155" y="999640"/>
              <a:ext cx="6500160" cy="1063440"/>
            </p14:xfrm>
          </p:contentPart>
        </mc:Choice>
        <mc:Fallback xmlns=""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4D4FDC94-8577-49F3-9ACE-AD7277C1788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76155" y="990640"/>
                <a:ext cx="6517800" cy="108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26818759-C7D7-4199-86F8-69AD99638D06}"/>
                  </a:ext>
                </a:extLst>
              </p14:cNvPr>
              <p14:cNvContentPartPr/>
              <p14:nvPr/>
            </p14:nvContentPartPr>
            <p14:xfrm>
              <a:off x="2178315" y="2107000"/>
              <a:ext cx="4327560" cy="1082160"/>
            </p14:xfrm>
          </p:contentPart>
        </mc:Choice>
        <mc:Fallback xmlns=""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26818759-C7D7-4199-86F8-69AD99638D0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169315" y="2098000"/>
                <a:ext cx="4345200" cy="109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53217726-ADB4-4003-9B23-ABF82DCCD7B8}"/>
                  </a:ext>
                </a:extLst>
              </p14:cNvPr>
              <p14:cNvContentPartPr/>
              <p14:nvPr/>
            </p14:nvContentPartPr>
            <p14:xfrm>
              <a:off x="2437875" y="2538640"/>
              <a:ext cx="3676680" cy="578880"/>
            </p14:xfrm>
          </p:contentPart>
        </mc:Choice>
        <mc:Fallback xmlns=""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53217726-ADB4-4003-9B23-ABF82DCCD7B8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401875" y="2466640"/>
                <a:ext cx="3748320" cy="72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D4E74FBD-16F9-48F1-8F49-B433BB562E19}"/>
                  </a:ext>
                </a:extLst>
              </p14:cNvPr>
              <p14:cNvContentPartPr/>
              <p14:nvPr/>
            </p14:nvContentPartPr>
            <p14:xfrm>
              <a:off x="3868155" y="2861560"/>
              <a:ext cx="1439280" cy="103320"/>
            </p14:xfrm>
          </p:contentPart>
        </mc:Choice>
        <mc:Fallback xmlns=""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D4E74FBD-16F9-48F1-8F49-B433BB562E19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832155" y="2789560"/>
                <a:ext cx="1510920" cy="24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73" name="Ink 172">
                <a:extLst>
                  <a:ext uri="{FF2B5EF4-FFF2-40B4-BE49-F238E27FC236}">
                    <a16:creationId xmlns:a16="http://schemas.microsoft.com/office/drawing/2014/main" id="{A386E2B9-C05F-4482-A682-B3EFEE4BBD30}"/>
                  </a:ext>
                </a:extLst>
              </p14:cNvPr>
              <p14:cNvContentPartPr/>
              <p14:nvPr/>
            </p14:nvContentPartPr>
            <p14:xfrm>
              <a:off x="7248915" y="2241280"/>
              <a:ext cx="2781360" cy="1561680"/>
            </p14:xfrm>
          </p:contentPart>
        </mc:Choice>
        <mc:Fallback xmlns="">
          <p:pic>
            <p:nvPicPr>
              <p:cNvPr id="173" name="Ink 172">
                <a:extLst>
                  <a:ext uri="{FF2B5EF4-FFF2-40B4-BE49-F238E27FC236}">
                    <a16:creationId xmlns:a16="http://schemas.microsoft.com/office/drawing/2014/main" id="{A386E2B9-C05F-4482-A682-B3EFEE4BBD30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239915" y="2232280"/>
                <a:ext cx="2799000" cy="157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75" name="Ink 174">
                <a:extLst>
                  <a:ext uri="{FF2B5EF4-FFF2-40B4-BE49-F238E27FC236}">
                    <a16:creationId xmlns:a16="http://schemas.microsoft.com/office/drawing/2014/main" id="{13B9CA28-A16B-4AB4-B7D4-83DFA4F1ED38}"/>
                  </a:ext>
                </a:extLst>
              </p14:cNvPr>
              <p14:cNvContentPartPr/>
              <p14:nvPr/>
            </p14:nvContentPartPr>
            <p14:xfrm>
              <a:off x="6341715" y="3509920"/>
              <a:ext cx="546120" cy="150480"/>
            </p14:xfrm>
          </p:contentPart>
        </mc:Choice>
        <mc:Fallback xmlns="">
          <p:pic>
            <p:nvPicPr>
              <p:cNvPr id="175" name="Ink 174">
                <a:extLst>
                  <a:ext uri="{FF2B5EF4-FFF2-40B4-BE49-F238E27FC236}">
                    <a16:creationId xmlns:a16="http://schemas.microsoft.com/office/drawing/2014/main" id="{13B9CA28-A16B-4AB4-B7D4-83DFA4F1ED38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332715" y="3500920"/>
                <a:ext cx="563760" cy="16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96" name="Ink 195">
                <a:extLst>
                  <a:ext uri="{FF2B5EF4-FFF2-40B4-BE49-F238E27FC236}">
                    <a16:creationId xmlns:a16="http://schemas.microsoft.com/office/drawing/2014/main" id="{656CEA68-AAAC-44EB-85BA-2CBBBC85424C}"/>
                  </a:ext>
                </a:extLst>
              </p14:cNvPr>
              <p14:cNvContentPartPr/>
              <p14:nvPr/>
            </p14:nvContentPartPr>
            <p14:xfrm>
              <a:off x="1864395" y="3261520"/>
              <a:ext cx="3218760" cy="623520"/>
            </p14:xfrm>
          </p:contentPart>
        </mc:Choice>
        <mc:Fallback xmlns="">
          <p:pic>
            <p:nvPicPr>
              <p:cNvPr id="196" name="Ink 195">
                <a:extLst>
                  <a:ext uri="{FF2B5EF4-FFF2-40B4-BE49-F238E27FC236}">
                    <a16:creationId xmlns:a16="http://schemas.microsoft.com/office/drawing/2014/main" id="{656CEA68-AAAC-44EB-85BA-2CBBBC85424C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855391" y="3252510"/>
                <a:ext cx="3236408" cy="6411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18" name="Ink 217">
                <a:extLst>
                  <a:ext uri="{FF2B5EF4-FFF2-40B4-BE49-F238E27FC236}">
                    <a16:creationId xmlns:a16="http://schemas.microsoft.com/office/drawing/2014/main" id="{4D2170D0-E16C-44C5-9A4F-5E9805FB86C9}"/>
                  </a:ext>
                </a:extLst>
              </p14:cNvPr>
              <p14:cNvContentPartPr/>
              <p14:nvPr/>
            </p14:nvContentPartPr>
            <p14:xfrm>
              <a:off x="274275" y="3936160"/>
              <a:ext cx="6174000" cy="1045800"/>
            </p14:xfrm>
          </p:contentPart>
        </mc:Choice>
        <mc:Fallback xmlns="">
          <p:pic>
            <p:nvPicPr>
              <p:cNvPr id="218" name="Ink 217">
                <a:extLst>
                  <a:ext uri="{FF2B5EF4-FFF2-40B4-BE49-F238E27FC236}">
                    <a16:creationId xmlns:a16="http://schemas.microsoft.com/office/drawing/2014/main" id="{4D2170D0-E16C-44C5-9A4F-5E9805FB86C9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65275" y="3927160"/>
                <a:ext cx="6191640" cy="1063440"/>
              </a:xfrm>
              <a:prstGeom prst="rect">
                <a:avLst/>
              </a:prstGeom>
            </p:spPr>
          </p:pic>
        </mc:Fallback>
      </mc:AlternateContent>
      <p:cxnSp>
        <p:nvCxnSpPr>
          <p:cNvPr id="220" name="Straight Connector 219">
            <a:extLst>
              <a:ext uri="{FF2B5EF4-FFF2-40B4-BE49-F238E27FC236}">
                <a16:creationId xmlns:a16="http://schemas.microsoft.com/office/drawing/2014/main" id="{EFDE1AC0-B66F-47FE-8A29-FD78B1326C0B}"/>
              </a:ext>
            </a:extLst>
          </p:cNvPr>
          <p:cNvCxnSpPr>
            <a:cxnSpLocks/>
          </p:cNvCxnSpPr>
          <p:nvPr/>
        </p:nvCxnSpPr>
        <p:spPr>
          <a:xfrm flipV="1">
            <a:off x="5101614" y="5299907"/>
            <a:ext cx="3746613" cy="56645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1" name="Oval 220">
            <a:extLst>
              <a:ext uri="{FF2B5EF4-FFF2-40B4-BE49-F238E27FC236}">
                <a16:creationId xmlns:a16="http://schemas.microsoft.com/office/drawing/2014/main" id="{E0330858-F02D-469E-AF32-BC14C005AE79}"/>
              </a:ext>
            </a:extLst>
          </p:cNvPr>
          <p:cNvSpPr/>
          <p:nvPr/>
        </p:nvSpPr>
        <p:spPr>
          <a:xfrm>
            <a:off x="8848227" y="4311612"/>
            <a:ext cx="1974456" cy="1974456"/>
          </a:xfrm>
          <a:prstGeom prst="ellipse">
            <a:avLst/>
          </a:prstGeom>
          <a:noFill/>
          <a:ln w="28575">
            <a:prstDash val="solid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22" name="Ink 221">
                <a:extLst>
                  <a:ext uri="{FF2B5EF4-FFF2-40B4-BE49-F238E27FC236}">
                    <a16:creationId xmlns:a16="http://schemas.microsoft.com/office/drawing/2014/main" id="{D83240DD-2480-4059-81F8-AC3B9D24FC13}"/>
                  </a:ext>
                </a:extLst>
              </p14:cNvPr>
              <p14:cNvContentPartPr/>
              <p14:nvPr/>
            </p14:nvContentPartPr>
            <p14:xfrm>
              <a:off x="9319635" y="6635800"/>
              <a:ext cx="228240" cy="156600"/>
            </p14:xfrm>
          </p:contentPart>
        </mc:Choice>
        <mc:Fallback xmlns="">
          <p:pic>
            <p:nvPicPr>
              <p:cNvPr id="222" name="Ink 221">
                <a:extLst>
                  <a:ext uri="{FF2B5EF4-FFF2-40B4-BE49-F238E27FC236}">
                    <a16:creationId xmlns:a16="http://schemas.microsoft.com/office/drawing/2014/main" id="{D83240DD-2480-4059-81F8-AC3B9D24FC13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9310635" y="6626800"/>
                <a:ext cx="245880" cy="17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23" name="Ink 222">
                <a:extLst>
                  <a:ext uri="{FF2B5EF4-FFF2-40B4-BE49-F238E27FC236}">
                    <a16:creationId xmlns:a16="http://schemas.microsoft.com/office/drawing/2014/main" id="{4E240426-D202-42EF-BDFD-241E14D5D20F}"/>
                  </a:ext>
                </a:extLst>
              </p14:cNvPr>
              <p14:cNvContentPartPr/>
              <p14:nvPr/>
            </p14:nvContentPartPr>
            <p14:xfrm>
              <a:off x="5083155" y="4123720"/>
              <a:ext cx="6019200" cy="2397240"/>
            </p14:xfrm>
          </p:contentPart>
        </mc:Choice>
        <mc:Fallback xmlns="">
          <p:pic>
            <p:nvPicPr>
              <p:cNvPr id="223" name="Ink 222">
                <a:extLst>
                  <a:ext uri="{FF2B5EF4-FFF2-40B4-BE49-F238E27FC236}">
                    <a16:creationId xmlns:a16="http://schemas.microsoft.com/office/drawing/2014/main" id="{4E240426-D202-42EF-BDFD-241E14D5D20F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074155" y="4114720"/>
                <a:ext cx="6036840" cy="241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32" name="Ink 231">
                <a:extLst>
                  <a:ext uri="{FF2B5EF4-FFF2-40B4-BE49-F238E27FC236}">
                    <a16:creationId xmlns:a16="http://schemas.microsoft.com/office/drawing/2014/main" id="{B73D3809-79BE-44ED-AA18-C7D72DE43664}"/>
                  </a:ext>
                </a:extLst>
              </p14:cNvPr>
              <p14:cNvContentPartPr/>
              <p14:nvPr/>
            </p14:nvContentPartPr>
            <p14:xfrm>
              <a:off x="10519886" y="4758760"/>
              <a:ext cx="318240" cy="114840"/>
            </p14:xfrm>
          </p:contentPart>
        </mc:Choice>
        <mc:Fallback xmlns="">
          <p:pic>
            <p:nvPicPr>
              <p:cNvPr id="232" name="Ink 231">
                <a:extLst>
                  <a:ext uri="{FF2B5EF4-FFF2-40B4-BE49-F238E27FC236}">
                    <a16:creationId xmlns:a16="http://schemas.microsoft.com/office/drawing/2014/main" id="{B73D3809-79BE-44ED-AA18-C7D72DE43664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0510886" y="4749760"/>
                <a:ext cx="335880" cy="13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42" name="Ink 241">
                <a:extLst>
                  <a:ext uri="{FF2B5EF4-FFF2-40B4-BE49-F238E27FC236}">
                    <a16:creationId xmlns:a16="http://schemas.microsoft.com/office/drawing/2014/main" id="{E5F979B1-1D76-41F7-B285-E94A2533560B}"/>
                  </a:ext>
                </a:extLst>
              </p14:cNvPr>
              <p14:cNvContentPartPr/>
              <p14:nvPr/>
            </p14:nvContentPartPr>
            <p14:xfrm>
              <a:off x="11670086" y="4488463"/>
              <a:ext cx="180000" cy="414360"/>
            </p14:xfrm>
          </p:contentPart>
        </mc:Choice>
        <mc:Fallback xmlns="">
          <p:pic>
            <p:nvPicPr>
              <p:cNvPr id="242" name="Ink 241">
                <a:extLst>
                  <a:ext uri="{FF2B5EF4-FFF2-40B4-BE49-F238E27FC236}">
                    <a16:creationId xmlns:a16="http://schemas.microsoft.com/office/drawing/2014/main" id="{E5F979B1-1D76-41F7-B285-E94A2533560B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1661086" y="4479463"/>
                <a:ext cx="197640" cy="43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45" name="Ink 244">
                <a:extLst>
                  <a:ext uri="{FF2B5EF4-FFF2-40B4-BE49-F238E27FC236}">
                    <a16:creationId xmlns:a16="http://schemas.microsoft.com/office/drawing/2014/main" id="{A58D48F8-7592-463B-A7D2-A1594F3DC449}"/>
                  </a:ext>
                </a:extLst>
              </p14:cNvPr>
              <p14:cNvContentPartPr/>
              <p14:nvPr/>
            </p14:nvContentPartPr>
            <p14:xfrm>
              <a:off x="4602926" y="5255263"/>
              <a:ext cx="487440" cy="476640"/>
            </p14:xfrm>
          </p:contentPart>
        </mc:Choice>
        <mc:Fallback xmlns="">
          <p:pic>
            <p:nvPicPr>
              <p:cNvPr id="245" name="Ink 244">
                <a:extLst>
                  <a:ext uri="{FF2B5EF4-FFF2-40B4-BE49-F238E27FC236}">
                    <a16:creationId xmlns:a16="http://schemas.microsoft.com/office/drawing/2014/main" id="{A58D48F8-7592-463B-A7D2-A1594F3DC449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4593926" y="5246263"/>
                <a:ext cx="505080" cy="494280"/>
              </a:xfrm>
              <a:prstGeom prst="rect">
                <a:avLst/>
              </a:prstGeom>
            </p:spPr>
          </p:pic>
        </mc:Fallback>
      </mc:AlternateContent>
      <p:sp>
        <p:nvSpPr>
          <p:cNvPr id="252" name="TextBox 251">
            <a:extLst>
              <a:ext uri="{FF2B5EF4-FFF2-40B4-BE49-F238E27FC236}">
                <a16:creationId xmlns:a16="http://schemas.microsoft.com/office/drawing/2014/main" id="{62601279-8301-4781-A809-752DEAF6399B}"/>
              </a:ext>
            </a:extLst>
          </p:cNvPr>
          <p:cNvSpPr txBox="1"/>
          <p:nvPr/>
        </p:nvSpPr>
        <p:spPr>
          <a:xfrm>
            <a:off x="613869" y="5231743"/>
            <a:ext cx="26909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FF0000"/>
                </a:solidFill>
                <a:highlight>
                  <a:srgbClr val="FFFF00"/>
                </a:highlight>
              </a:rPr>
              <a:t>When(s==f)</a:t>
            </a:r>
            <a:br>
              <a:rPr lang="en-IN" dirty="0">
                <a:solidFill>
                  <a:srgbClr val="FF0000"/>
                </a:solidFill>
                <a:highlight>
                  <a:srgbClr val="FFFF00"/>
                </a:highlight>
              </a:rPr>
            </a:br>
            <a:r>
              <a:rPr lang="en-IN" dirty="0">
                <a:solidFill>
                  <a:srgbClr val="FF0000"/>
                </a:solidFill>
                <a:highlight>
                  <a:srgbClr val="FFFF00"/>
                </a:highlight>
              </a:rPr>
              <a:t>Take slow to head and move them together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70" name="Ink 269">
                <a:extLst>
                  <a:ext uri="{FF2B5EF4-FFF2-40B4-BE49-F238E27FC236}">
                    <a16:creationId xmlns:a16="http://schemas.microsoft.com/office/drawing/2014/main" id="{7D1D5E85-16BB-4E97-A51C-B0A9776ADA39}"/>
                  </a:ext>
                </a:extLst>
              </p14:cNvPr>
              <p14:cNvContentPartPr/>
              <p14:nvPr/>
            </p14:nvContentPartPr>
            <p14:xfrm>
              <a:off x="3068606" y="5819023"/>
              <a:ext cx="2872080" cy="630360"/>
            </p14:xfrm>
          </p:contentPart>
        </mc:Choice>
        <mc:Fallback xmlns="">
          <p:pic>
            <p:nvPicPr>
              <p:cNvPr id="270" name="Ink 269">
                <a:extLst>
                  <a:ext uri="{FF2B5EF4-FFF2-40B4-BE49-F238E27FC236}">
                    <a16:creationId xmlns:a16="http://schemas.microsoft.com/office/drawing/2014/main" id="{7D1D5E85-16BB-4E97-A51C-B0A9776ADA39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3059606" y="5810023"/>
                <a:ext cx="2889720" cy="64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72" name="Ink 271">
                <a:extLst>
                  <a:ext uri="{FF2B5EF4-FFF2-40B4-BE49-F238E27FC236}">
                    <a16:creationId xmlns:a16="http://schemas.microsoft.com/office/drawing/2014/main" id="{288D86F3-C8A7-4DA6-848A-DD32490346C8}"/>
                  </a:ext>
                </a:extLst>
              </p14:cNvPr>
              <p14:cNvContentPartPr/>
              <p14:nvPr/>
            </p14:nvContentPartPr>
            <p14:xfrm>
              <a:off x="8738966" y="5177863"/>
              <a:ext cx="286920" cy="189360"/>
            </p14:xfrm>
          </p:contentPart>
        </mc:Choice>
        <mc:Fallback xmlns="">
          <p:pic>
            <p:nvPicPr>
              <p:cNvPr id="272" name="Ink 271">
                <a:extLst>
                  <a:ext uri="{FF2B5EF4-FFF2-40B4-BE49-F238E27FC236}">
                    <a16:creationId xmlns:a16="http://schemas.microsoft.com/office/drawing/2014/main" id="{288D86F3-C8A7-4DA6-848A-DD32490346C8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8729966" y="5168863"/>
                <a:ext cx="304560" cy="20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73" name="Ink 272">
                <a:extLst>
                  <a:ext uri="{FF2B5EF4-FFF2-40B4-BE49-F238E27FC236}">
                    <a16:creationId xmlns:a16="http://schemas.microsoft.com/office/drawing/2014/main" id="{C12E07A5-A7E9-40F4-A5C4-2BC5AB5413D7}"/>
                  </a:ext>
                </a:extLst>
              </p14:cNvPr>
              <p14:cNvContentPartPr/>
              <p14:nvPr/>
            </p14:nvContentPartPr>
            <p14:xfrm>
              <a:off x="8214086" y="5263543"/>
              <a:ext cx="221040" cy="92160"/>
            </p14:xfrm>
          </p:contentPart>
        </mc:Choice>
        <mc:Fallback xmlns="">
          <p:pic>
            <p:nvPicPr>
              <p:cNvPr id="273" name="Ink 272">
                <a:extLst>
                  <a:ext uri="{FF2B5EF4-FFF2-40B4-BE49-F238E27FC236}">
                    <a16:creationId xmlns:a16="http://schemas.microsoft.com/office/drawing/2014/main" id="{C12E07A5-A7E9-40F4-A5C4-2BC5AB5413D7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8205086" y="5254543"/>
                <a:ext cx="238680" cy="10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74" name="Ink 273">
                <a:extLst>
                  <a:ext uri="{FF2B5EF4-FFF2-40B4-BE49-F238E27FC236}">
                    <a16:creationId xmlns:a16="http://schemas.microsoft.com/office/drawing/2014/main" id="{38735A8F-6C4E-42F9-857B-8866C65A34C5}"/>
                  </a:ext>
                </a:extLst>
              </p14:cNvPr>
              <p14:cNvContentPartPr/>
              <p14:nvPr/>
            </p14:nvContentPartPr>
            <p14:xfrm>
              <a:off x="8860286" y="5656663"/>
              <a:ext cx="163080" cy="82800"/>
            </p14:xfrm>
          </p:contentPart>
        </mc:Choice>
        <mc:Fallback xmlns="">
          <p:pic>
            <p:nvPicPr>
              <p:cNvPr id="274" name="Ink 273">
                <a:extLst>
                  <a:ext uri="{FF2B5EF4-FFF2-40B4-BE49-F238E27FC236}">
                    <a16:creationId xmlns:a16="http://schemas.microsoft.com/office/drawing/2014/main" id="{38735A8F-6C4E-42F9-857B-8866C65A34C5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8851286" y="5647663"/>
                <a:ext cx="180720" cy="100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328916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6F9A6D7-EEAE-464C-AE80-7C5AEEF15B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4745"/>
            <a:ext cx="10972800" cy="1569620"/>
          </a:xfrm>
        </p:spPr>
        <p:txBody>
          <a:bodyPr/>
          <a:lstStyle/>
          <a:p>
            <a:r>
              <a:rPr lang="en-IN" dirty="0"/>
              <a:t>Remove Loop - </a:t>
            </a:r>
            <a:r>
              <a:rPr lang="en-IN" dirty="0">
                <a:solidFill>
                  <a:srgbClr val="FF0000"/>
                </a:solidFill>
                <a:highlight>
                  <a:srgbClr val="FFFF00"/>
                </a:highlight>
              </a:rPr>
              <a:t>Approach 3 -&gt; Circular LL</a:t>
            </a:r>
            <a:br>
              <a:rPr lang="en-IN" dirty="0">
                <a:solidFill>
                  <a:srgbClr val="FF0000"/>
                </a:solidFill>
                <a:highlight>
                  <a:srgbClr val="FFFF00"/>
                </a:highlight>
              </a:rPr>
            </a:br>
            <a:endParaRPr lang="en-IN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42" name="Ink 241">
                <a:extLst>
                  <a:ext uri="{FF2B5EF4-FFF2-40B4-BE49-F238E27FC236}">
                    <a16:creationId xmlns:a16="http://schemas.microsoft.com/office/drawing/2014/main" id="{E5F979B1-1D76-41F7-B285-E94A2533560B}"/>
                  </a:ext>
                </a:extLst>
              </p14:cNvPr>
              <p14:cNvContentPartPr/>
              <p14:nvPr/>
            </p14:nvContentPartPr>
            <p14:xfrm>
              <a:off x="11670086" y="4488463"/>
              <a:ext cx="180000" cy="414360"/>
            </p14:xfrm>
          </p:contentPart>
        </mc:Choice>
        <mc:Fallback xmlns="">
          <p:pic>
            <p:nvPicPr>
              <p:cNvPr id="242" name="Ink 241">
                <a:extLst>
                  <a:ext uri="{FF2B5EF4-FFF2-40B4-BE49-F238E27FC236}">
                    <a16:creationId xmlns:a16="http://schemas.microsoft.com/office/drawing/2014/main" id="{E5F979B1-1D76-41F7-B285-E94A2533560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661086" y="4479463"/>
                <a:ext cx="197640" cy="43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40D6D99C-5257-40AA-9641-929C859CB74D}"/>
                  </a:ext>
                </a:extLst>
              </p14:cNvPr>
              <p14:cNvContentPartPr/>
              <p14:nvPr/>
            </p14:nvContentPartPr>
            <p14:xfrm>
              <a:off x="996806" y="5052943"/>
              <a:ext cx="3417480" cy="253080"/>
            </p14:xfrm>
          </p:contentPart>
        </mc:Choice>
        <mc:Fallback xmlns=""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40D6D99C-5257-40AA-9641-929C859CB74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87806" y="5043943"/>
                <a:ext cx="3435120" cy="27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2172B823-16DA-4D07-9101-A8E0714FE805}"/>
                  </a:ext>
                </a:extLst>
              </p14:cNvPr>
              <p14:cNvContentPartPr/>
              <p14:nvPr/>
            </p14:nvContentPartPr>
            <p14:xfrm>
              <a:off x="682886" y="4066903"/>
              <a:ext cx="4041000" cy="902160"/>
            </p14:xfrm>
          </p:contentPart>
        </mc:Choice>
        <mc:Fallback xmlns=""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2172B823-16DA-4D07-9101-A8E0714FE80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73886" y="4057903"/>
                <a:ext cx="4058640" cy="91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43" name="Ink 142">
                <a:extLst>
                  <a:ext uri="{FF2B5EF4-FFF2-40B4-BE49-F238E27FC236}">
                    <a16:creationId xmlns:a16="http://schemas.microsoft.com/office/drawing/2014/main" id="{2B459B87-FDCB-4002-AD90-A9C3808816AA}"/>
                  </a:ext>
                </a:extLst>
              </p14:cNvPr>
              <p14:cNvContentPartPr/>
              <p14:nvPr/>
            </p14:nvContentPartPr>
            <p14:xfrm>
              <a:off x="208766" y="503983"/>
              <a:ext cx="10350000" cy="3008520"/>
            </p14:xfrm>
          </p:contentPart>
        </mc:Choice>
        <mc:Fallback xmlns="">
          <p:pic>
            <p:nvPicPr>
              <p:cNvPr id="143" name="Ink 142">
                <a:extLst>
                  <a:ext uri="{FF2B5EF4-FFF2-40B4-BE49-F238E27FC236}">
                    <a16:creationId xmlns:a16="http://schemas.microsoft.com/office/drawing/2014/main" id="{2B459B87-FDCB-4002-AD90-A9C3808816AA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99766" y="494983"/>
                <a:ext cx="10367640" cy="302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id="{265F047D-5320-44B6-B81B-87FA28545566}"/>
                  </a:ext>
                </a:extLst>
              </p14:cNvPr>
              <p14:cNvContentPartPr/>
              <p14:nvPr/>
            </p14:nvContentPartPr>
            <p14:xfrm>
              <a:off x="-1236634" y="3936223"/>
              <a:ext cx="360" cy="360"/>
            </p14:xfrm>
          </p:contentPart>
        </mc:Choice>
        <mc:Fallback xmlns="">
          <p:pic>
            <p:nvPicPr>
              <p:cNvPr id="144" name="Ink 143">
                <a:extLst>
                  <a:ext uri="{FF2B5EF4-FFF2-40B4-BE49-F238E27FC236}">
                    <a16:creationId xmlns:a16="http://schemas.microsoft.com/office/drawing/2014/main" id="{265F047D-5320-44B6-B81B-87FA28545566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-1245634" y="3927223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686289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80861"/>
            <a:ext cx="10363200" cy="1451339"/>
          </a:xfrm>
        </p:spPr>
        <p:txBody>
          <a:bodyPr lIns="121917" tIns="60958" rIns="121917" bIns="60958">
            <a:noAutofit/>
          </a:bodyPr>
          <a:lstStyle/>
          <a:p>
            <a:pPr algn="ctr"/>
            <a:r>
              <a:rPr lang="en-IN" sz="8000" dirty="0">
                <a:solidFill>
                  <a:schemeClr val="tx1"/>
                </a:solidFill>
                <a:cs typeface="Arial" panose="020B0604020202020204" pitchFamily="34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8643400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6F9A6D7-EEAE-464C-AE80-7C5AEEF15B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972800" cy="830956"/>
          </a:xfrm>
        </p:spPr>
        <p:txBody>
          <a:bodyPr/>
          <a:lstStyle/>
          <a:p>
            <a:r>
              <a:rPr lang="en-IN" dirty="0"/>
              <a:t>Agenda</a:t>
            </a:r>
          </a:p>
        </p:txBody>
      </p:sp>
      <p:sp>
        <p:nvSpPr>
          <p:cNvPr id="6" name="Google Shape;183;p2">
            <a:extLst>
              <a:ext uri="{FF2B5EF4-FFF2-40B4-BE49-F238E27FC236}">
                <a16:creationId xmlns:a16="http://schemas.microsoft.com/office/drawing/2014/main" id="{7AA9EE83-FF4A-425F-8DE8-54B386A08BB1}"/>
              </a:ext>
            </a:extLst>
          </p:cNvPr>
          <p:cNvSpPr txBox="1"/>
          <p:nvPr/>
        </p:nvSpPr>
        <p:spPr>
          <a:xfrm>
            <a:off x="418298" y="1083332"/>
            <a:ext cx="9718479" cy="1754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dk1"/>
              </a:buClr>
              <a:buSzPts val="3200"/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dk1"/>
                </a:solidFill>
                <a:latin typeface="Arial" pitchFamily="34" charset="0"/>
                <a:ea typeface="Montserrat"/>
                <a:cs typeface="Arial" pitchFamily="34" charset="0"/>
                <a:sym typeface="Montserrat"/>
                <a:hlinkClick r:id="rId2" action="ppaction://hlinksldjump"/>
              </a:rPr>
              <a:t>Intersection point in Y shaped LL</a:t>
            </a:r>
            <a:endParaRPr lang="en-US" sz="2400" dirty="0">
              <a:solidFill>
                <a:schemeClr val="dk1"/>
              </a:solidFill>
              <a:latin typeface="Arial" pitchFamily="34" charset="0"/>
              <a:ea typeface="Montserrat"/>
              <a:cs typeface="Arial" pitchFamily="34" charset="0"/>
              <a:sym typeface="Montserrat"/>
            </a:endParaRPr>
          </a:p>
          <a:p>
            <a:pPr marL="285750" indent="-285750">
              <a:lnSpc>
                <a:spcPct val="150000"/>
              </a:lnSpc>
              <a:buClr>
                <a:schemeClr val="dk1"/>
              </a:buClr>
              <a:buSzPts val="3200"/>
              <a:buFont typeface="Wingdings" panose="05000000000000000000" pitchFamily="2" charset="2"/>
              <a:buChar char="Ø"/>
            </a:pPr>
            <a:r>
              <a:rPr lang="en-IN" sz="2400" dirty="0">
                <a:solidFill>
                  <a:schemeClr val="dk1"/>
                </a:solidFill>
                <a:latin typeface="Arial" pitchFamily="34" charset="0"/>
                <a:ea typeface="Montserrat"/>
                <a:cs typeface="Arial" pitchFamily="34" charset="0"/>
                <a:sym typeface="Montserrat"/>
                <a:hlinkClick r:id="" action="ppaction://noaction"/>
              </a:rPr>
              <a:t>Detect Loop</a:t>
            </a:r>
            <a:endParaRPr lang="en-IN" sz="2400" dirty="0">
              <a:solidFill>
                <a:schemeClr val="dk1"/>
              </a:solidFill>
              <a:latin typeface="Arial" pitchFamily="34" charset="0"/>
              <a:ea typeface="Montserrat"/>
              <a:cs typeface="Arial" pitchFamily="34" charset="0"/>
              <a:sym typeface="Montserrat"/>
            </a:endParaRPr>
          </a:p>
          <a:p>
            <a:pPr marL="285750" indent="-285750">
              <a:lnSpc>
                <a:spcPct val="150000"/>
              </a:lnSpc>
              <a:buClr>
                <a:schemeClr val="dk1"/>
              </a:buClr>
              <a:buSzPts val="3200"/>
              <a:buFont typeface="Wingdings" panose="05000000000000000000" pitchFamily="2" charset="2"/>
              <a:buChar char="Ø"/>
            </a:pPr>
            <a:r>
              <a:rPr lang="en-IN" sz="2400" dirty="0">
                <a:solidFill>
                  <a:schemeClr val="dk1"/>
                </a:solidFill>
                <a:latin typeface="Arial" pitchFamily="34" charset="0"/>
                <a:ea typeface="Montserrat"/>
                <a:cs typeface="Arial" pitchFamily="34" charset="0"/>
                <a:sym typeface="Montserrat"/>
                <a:hlinkClick r:id="" action="ppaction://noaction"/>
              </a:rPr>
              <a:t>Remove Loop</a:t>
            </a:r>
            <a:endParaRPr lang="en-IN" sz="2400" dirty="0">
              <a:solidFill>
                <a:schemeClr val="dk1"/>
              </a:solidFill>
              <a:latin typeface="Arial" pitchFamily="34" charset="0"/>
              <a:ea typeface="Montserrat"/>
              <a:cs typeface="Arial" pitchFamily="34" charset="0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0259546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6F9A6D7-EEAE-464C-AE80-7C5AEEF15B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972800" cy="830956"/>
          </a:xfrm>
        </p:spPr>
        <p:txBody>
          <a:bodyPr/>
          <a:lstStyle/>
          <a:p>
            <a:r>
              <a:rPr lang="en-IN" dirty="0"/>
              <a:t>Intersection point in Y shaped LL</a:t>
            </a:r>
          </a:p>
        </p:txBody>
      </p:sp>
      <p:pic>
        <p:nvPicPr>
          <p:cNvPr id="2" name="Picture 2" descr="Y ShapedLinked List">
            <a:extLst>
              <a:ext uri="{FF2B5EF4-FFF2-40B4-BE49-F238E27FC236}">
                <a16:creationId xmlns:a16="http://schemas.microsoft.com/office/drawing/2014/main" id="{51C59898-D484-4B92-8176-DB5FC61A3D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05723"/>
            <a:ext cx="47625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58E0FF81-979B-4D65-AE8C-78902367B65D}"/>
                  </a:ext>
                </a:extLst>
              </p14:cNvPr>
              <p14:cNvContentPartPr/>
              <p14:nvPr/>
            </p14:nvContentPartPr>
            <p14:xfrm>
              <a:off x="497571" y="917623"/>
              <a:ext cx="980280" cy="2782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58E0FF81-979B-4D65-AE8C-78902367B65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88571" y="908623"/>
                <a:ext cx="997920" cy="29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47031904-073E-4317-B7AA-87458303E6AD}"/>
                  </a:ext>
                </a:extLst>
              </p14:cNvPr>
              <p14:cNvContentPartPr/>
              <p14:nvPr/>
            </p14:nvContentPartPr>
            <p14:xfrm>
              <a:off x="2807331" y="2066743"/>
              <a:ext cx="1477440" cy="37944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47031904-073E-4317-B7AA-87458303E6A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798331" y="2057743"/>
                <a:ext cx="1495080" cy="39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5E6D82E4-417E-45C6-A038-33E938ED98A6}"/>
                  </a:ext>
                </a:extLst>
              </p14:cNvPr>
              <p14:cNvContentPartPr/>
              <p14:nvPr/>
            </p14:nvContentPartPr>
            <p14:xfrm>
              <a:off x="1656771" y="849223"/>
              <a:ext cx="512280" cy="37548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5E6D82E4-417E-45C6-A038-33E938ED98A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647771" y="840223"/>
                <a:ext cx="529920" cy="39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42C90694-F213-489B-BF78-63B83FDB1A9A}"/>
                  </a:ext>
                </a:extLst>
              </p14:cNvPr>
              <p14:cNvContentPartPr/>
              <p14:nvPr/>
            </p14:nvContentPartPr>
            <p14:xfrm>
              <a:off x="3040611" y="2544103"/>
              <a:ext cx="228960" cy="27936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42C90694-F213-489B-BF78-63B83FDB1A9A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031611" y="2535103"/>
                <a:ext cx="246600" cy="29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2DA42F9E-506C-42B6-8C51-E737AFE46898}"/>
                  </a:ext>
                </a:extLst>
              </p14:cNvPr>
              <p14:cNvContentPartPr/>
              <p14:nvPr/>
            </p14:nvContentPartPr>
            <p14:xfrm>
              <a:off x="948651" y="1330543"/>
              <a:ext cx="298080" cy="28872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2DA42F9E-506C-42B6-8C51-E737AFE46898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39651" y="1321543"/>
                <a:ext cx="315720" cy="30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067" name="Ink 1066">
                <a:extLst>
                  <a:ext uri="{FF2B5EF4-FFF2-40B4-BE49-F238E27FC236}">
                    <a16:creationId xmlns:a16="http://schemas.microsoft.com/office/drawing/2014/main" id="{7B97BC32-CAF5-43A7-B9B5-91EB62127627}"/>
                  </a:ext>
                </a:extLst>
              </p14:cNvPr>
              <p14:cNvContentPartPr/>
              <p14:nvPr/>
            </p14:nvContentPartPr>
            <p14:xfrm>
              <a:off x="544731" y="3429343"/>
              <a:ext cx="3991320" cy="838080"/>
            </p14:xfrm>
          </p:contentPart>
        </mc:Choice>
        <mc:Fallback xmlns="">
          <p:pic>
            <p:nvPicPr>
              <p:cNvPr id="1067" name="Ink 1066">
                <a:extLst>
                  <a:ext uri="{FF2B5EF4-FFF2-40B4-BE49-F238E27FC236}">
                    <a16:creationId xmlns:a16="http://schemas.microsoft.com/office/drawing/2014/main" id="{7B97BC32-CAF5-43A7-B9B5-91EB62127627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35731" y="3420343"/>
                <a:ext cx="4008960" cy="85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210" name="Ink 1209">
                <a:extLst>
                  <a:ext uri="{FF2B5EF4-FFF2-40B4-BE49-F238E27FC236}">
                    <a16:creationId xmlns:a16="http://schemas.microsoft.com/office/drawing/2014/main" id="{D8EE0BE9-2FE5-490C-AD26-A5DC7163897F}"/>
                  </a:ext>
                </a:extLst>
              </p14:cNvPr>
              <p14:cNvContentPartPr/>
              <p14:nvPr/>
            </p14:nvContentPartPr>
            <p14:xfrm>
              <a:off x="6744651" y="5722183"/>
              <a:ext cx="219240" cy="406440"/>
            </p14:xfrm>
          </p:contentPart>
        </mc:Choice>
        <mc:Fallback xmlns="">
          <p:pic>
            <p:nvPicPr>
              <p:cNvPr id="1210" name="Ink 1209">
                <a:extLst>
                  <a:ext uri="{FF2B5EF4-FFF2-40B4-BE49-F238E27FC236}">
                    <a16:creationId xmlns:a16="http://schemas.microsoft.com/office/drawing/2014/main" id="{D8EE0BE9-2FE5-490C-AD26-A5DC7163897F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735651" y="5713183"/>
                <a:ext cx="236880" cy="42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224" name="Ink 1223">
                <a:extLst>
                  <a:ext uri="{FF2B5EF4-FFF2-40B4-BE49-F238E27FC236}">
                    <a16:creationId xmlns:a16="http://schemas.microsoft.com/office/drawing/2014/main" id="{03E97214-C0BA-42F0-AED8-D2AB1DA95F13}"/>
                  </a:ext>
                </a:extLst>
              </p14:cNvPr>
              <p14:cNvContentPartPr/>
              <p14:nvPr/>
            </p14:nvContentPartPr>
            <p14:xfrm>
              <a:off x="7296171" y="3503503"/>
              <a:ext cx="4384440" cy="2504160"/>
            </p14:xfrm>
          </p:contentPart>
        </mc:Choice>
        <mc:Fallback xmlns="">
          <p:pic>
            <p:nvPicPr>
              <p:cNvPr id="1224" name="Ink 1223">
                <a:extLst>
                  <a:ext uri="{FF2B5EF4-FFF2-40B4-BE49-F238E27FC236}">
                    <a16:creationId xmlns:a16="http://schemas.microsoft.com/office/drawing/2014/main" id="{03E97214-C0BA-42F0-AED8-D2AB1DA95F13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7287171" y="3494503"/>
                <a:ext cx="4402080" cy="252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232" name="Ink 1231">
                <a:extLst>
                  <a:ext uri="{FF2B5EF4-FFF2-40B4-BE49-F238E27FC236}">
                    <a16:creationId xmlns:a16="http://schemas.microsoft.com/office/drawing/2014/main" id="{CA16A4E5-1474-4EE1-A085-E6EB66CE77CB}"/>
                  </a:ext>
                </a:extLst>
              </p14:cNvPr>
              <p14:cNvContentPartPr/>
              <p14:nvPr/>
            </p14:nvContentPartPr>
            <p14:xfrm>
              <a:off x="8946411" y="6231943"/>
              <a:ext cx="626760" cy="406080"/>
            </p14:xfrm>
          </p:contentPart>
        </mc:Choice>
        <mc:Fallback xmlns="">
          <p:pic>
            <p:nvPicPr>
              <p:cNvPr id="1232" name="Ink 1231">
                <a:extLst>
                  <a:ext uri="{FF2B5EF4-FFF2-40B4-BE49-F238E27FC236}">
                    <a16:creationId xmlns:a16="http://schemas.microsoft.com/office/drawing/2014/main" id="{CA16A4E5-1474-4EE1-A085-E6EB66CE77CB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8937411" y="6222943"/>
                <a:ext cx="644400" cy="42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233" name="Ink 1232">
                <a:extLst>
                  <a:ext uri="{FF2B5EF4-FFF2-40B4-BE49-F238E27FC236}">
                    <a16:creationId xmlns:a16="http://schemas.microsoft.com/office/drawing/2014/main" id="{A53A3157-F234-47A8-B3BA-F81ECD08F094}"/>
                  </a:ext>
                </a:extLst>
              </p14:cNvPr>
              <p14:cNvContentPartPr/>
              <p14:nvPr/>
            </p14:nvContentPartPr>
            <p14:xfrm>
              <a:off x="7497051" y="6287383"/>
              <a:ext cx="1078200" cy="282960"/>
            </p14:xfrm>
          </p:contentPart>
        </mc:Choice>
        <mc:Fallback xmlns="">
          <p:pic>
            <p:nvPicPr>
              <p:cNvPr id="1233" name="Ink 1232">
                <a:extLst>
                  <a:ext uri="{FF2B5EF4-FFF2-40B4-BE49-F238E27FC236}">
                    <a16:creationId xmlns:a16="http://schemas.microsoft.com/office/drawing/2014/main" id="{A53A3157-F234-47A8-B3BA-F81ECD08F094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7488051" y="6278383"/>
                <a:ext cx="1095840" cy="30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243" name="Ink 1242">
                <a:extLst>
                  <a:ext uri="{FF2B5EF4-FFF2-40B4-BE49-F238E27FC236}">
                    <a16:creationId xmlns:a16="http://schemas.microsoft.com/office/drawing/2014/main" id="{909D0A3A-869D-4CCE-9844-E7A4E0241A82}"/>
                  </a:ext>
                </a:extLst>
              </p14:cNvPr>
              <p14:cNvContentPartPr/>
              <p14:nvPr/>
            </p14:nvContentPartPr>
            <p14:xfrm>
              <a:off x="5171091" y="565903"/>
              <a:ext cx="6172560" cy="2856600"/>
            </p14:xfrm>
          </p:contentPart>
        </mc:Choice>
        <mc:Fallback xmlns="">
          <p:pic>
            <p:nvPicPr>
              <p:cNvPr id="1243" name="Ink 1242">
                <a:extLst>
                  <a:ext uri="{FF2B5EF4-FFF2-40B4-BE49-F238E27FC236}">
                    <a16:creationId xmlns:a16="http://schemas.microsoft.com/office/drawing/2014/main" id="{909D0A3A-869D-4CCE-9844-E7A4E0241A82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5162091" y="556903"/>
                <a:ext cx="6190200" cy="287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251" name="Ink 1250">
                <a:extLst>
                  <a:ext uri="{FF2B5EF4-FFF2-40B4-BE49-F238E27FC236}">
                    <a16:creationId xmlns:a16="http://schemas.microsoft.com/office/drawing/2014/main" id="{A49C286C-DAFE-470E-A917-DD28B88EDA84}"/>
                  </a:ext>
                </a:extLst>
              </p14:cNvPr>
              <p14:cNvContentPartPr/>
              <p14:nvPr/>
            </p14:nvContentPartPr>
            <p14:xfrm>
              <a:off x="5101251" y="3486943"/>
              <a:ext cx="1719360" cy="605880"/>
            </p14:xfrm>
          </p:contentPart>
        </mc:Choice>
        <mc:Fallback xmlns="">
          <p:pic>
            <p:nvPicPr>
              <p:cNvPr id="1251" name="Ink 1250">
                <a:extLst>
                  <a:ext uri="{FF2B5EF4-FFF2-40B4-BE49-F238E27FC236}">
                    <a16:creationId xmlns:a16="http://schemas.microsoft.com/office/drawing/2014/main" id="{A49C286C-DAFE-470E-A917-DD28B88EDA84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5092251" y="3477943"/>
                <a:ext cx="1737000" cy="62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1259" name="Ink 1258">
                <a:extLst>
                  <a:ext uri="{FF2B5EF4-FFF2-40B4-BE49-F238E27FC236}">
                    <a16:creationId xmlns:a16="http://schemas.microsoft.com/office/drawing/2014/main" id="{1D8A5DDE-F67E-4765-91BD-8EE6F4970E54}"/>
                  </a:ext>
                </a:extLst>
              </p14:cNvPr>
              <p14:cNvContentPartPr/>
              <p14:nvPr/>
            </p14:nvContentPartPr>
            <p14:xfrm>
              <a:off x="306771" y="5151943"/>
              <a:ext cx="1270800" cy="353520"/>
            </p14:xfrm>
          </p:contentPart>
        </mc:Choice>
        <mc:Fallback xmlns="">
          <p:pic>
            <p:nvPicPr>
              <p:cNvPr id="1259" name="Ink 1258">
                <a:extLst>
                  <a:ext uri="{FF2B5EF4-FFF2-40B4-BE49-F238E27FC236}">
                    <a16:creationId xmlns:a16="http://schemas.microsoft.com/office/drawing/2014/main" id="{1D8A5DDE-F67E-4765-91BD-8EE6F4970E54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297771" y="5142943"/>
                <a:ext cx="1288440" cy="37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1268" name="Ink 1267">
                <a:extLst>
                  <a:ext uri="{FF2B5EF4-FFF2-40B4-BE49-F238E27FC236}">
                    <a16:creationId xmlns:a16="http://schemas.microsoft.com/office/drawing/2014/main" id="{16BDBB10-7B7F-4316-A759-E82D0E62BAA5}"/>
                  </a:ext>
                </a:extLst>
              </p14:cNvPr>
              <p14:cNvContentPartPr/>
              <p14:nvPr/>
            </p14:nvContentPartPr>
            <p14:xfrm>
              <a:off x="1843971" y="4982383"/>
              <a:ext cx="1589040" cy="569520"/>
            </p14:xfrm>
          </p:contentPart>
        </mc:Choice>
        <mc:Fallback xmlns="">
          <p:pic>
            <p:nvPicPr>
              <p:cNvPr id="1268" name="Ink 1267">
                <a:extLst>
                  <a:ext uri="{FF2B5EF4-FFF2-40B4-BE49-F238E27FC236}">
                    <a16:creationId xmlns:a16="http://schemas.microsoft.com/office/drawing/2014/main" id="{16BDBB10-7B7F-4316-A759-E82D0E62BAA5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1834971" y="4973383"/>
                <a:ext cx="1606680" cy="587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165960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6F9A6D7-EEAE-464C-AE80-7C5AEEF15B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972800" cy="830956"/>
          </a:xfrm>
        </p:spPr>
        <p:txBody>
          <a:bodyPr/>
          <a:lstStyle/>
          <a:p>
            <a:r>
              <a:rPr lang="en-IN" dirty="0"/>
              <a:t>Intersection point in Y shaped LL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269A06C-6022-4D7A-8681-57AE7F451A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187" y="1147063"/>
            <a:ext cx="3267531" cy="257210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C4A6C522-8791-4844-8AC0-EA8A27D0B905}"/>
                  </a:ext>
                </a:extLst>
              </p14:cNvPr>
              <p14:cNvContentPartPr/>
              <p14:nvPr/>
            </p14:nvContentPartPr>
            <p14:xfrm>
              <a:off x="2106771" y="845263"/>
              <a:ext cx="1276920" cy="69984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C4A6C522-8791-4844-8AC0-EA8A27D0B90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97771" y="836263"/>
                <a:ext cx="1294560" cy="71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8A3BECD5-B49F-489C-B11F-A2C4FF251C65}"/>
                  </a:ext>
                </a:extLst>
              </p14:cNvPr>
              <p14:cNvContentPartPr/>
              <p14:nvPr/>
            </p14:nvContentPartPr>
            <p14:xfrm>
              <a:off x="1028571" y="2572903"/>
              <a:ext cx="1326960" cy="59544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8A3BECD5-B49F-489C-B11F-A2C4FF251C6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19571" y="2563903"/>
                <a:ext cx="1344600" cy="61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443D90F5-C2D0-4E8B-B899-2B660429D3D5}"/>
                  </a:ext>
                </a:extLst>
              </p14:cNvPr>
              <p14:cNvContentPartPr/>
              <p14:nvPr/>
            </p14:nvContentPartPr>
            <p14:xfrm>
              <a:off x="1392891" y="2215423"/>
              <a:ext cx="366840" cy="23688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443D90F5-C2D0-4E8B-B899-2B660429D3D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383891" y="2206423"/>
                <a:ext cx="384480" cy="25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56B8A7B3-D82C-41F2-A29D-41BB9A861D5A}"/>
                  </a:ext>
                </a:extLst>
              </p14:cNvPr>
              <p14:cNvContentPartPr/>
              <p14:nvPr/>
            </p14:nvContentPartPr>
            <p14:xfrm>
              <a:off x="2341131" y="3376783"/>
              <a:ext cx="1339920" cy="29340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56B8A7B3-D82C-41F2-A29D-41BB9A861D5A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332131" y="3367783"/>
                <a:ext cx="1357560" cy="31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3C8213A3-19BB-4D86-8252-DB49B61F4362}"/>
                  </a:ext>
                </a:extLst>
              </p14:cNvPr>
              <p14:cNvContentPartPr/>
              <p14:nvPr/>
            </p14:nvContentPartPr>
            <p14:xfrm>
              <a:off x="2147811" y="2370943"/>
              <a:ext cx="818640" cy="15984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3C8213A3-19BB-4D86-8252-DB49B61F4362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111811" y="2298943"/>
                <a:ext cx="890280" cy="30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D7F725BE-735E-47E3-9D39-18D0D5753D4D}"/>
                  </a:ext>
                </a:extLst>
              </p14:cNvPr>
              <p14:cNvContentPartPr/>
              <p14:nvPr/>
            </p14:nvContentPartPr>
            <p14:xfrm>
              <a:off x="5810091" y="1398943"/>
              <a:ext cx="547560" cy="24372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D7F725BE-735E-47E3-9D39-18D0D5753D4D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801091" y="1389943"/>
                <a:ext cx="565200" cy="26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8C246A89-D21C-481E-8F1E-85AFF253B54B}"/>
                  </a:ext>
                </a:extLst>
              </p14:cNvPr>
              <p14:cNvContentPartPr/>
              <p14:nvPr/>
            </p14:nvContentPartPr>
            <p14:xfrm>
              <a:off x="6714051" y="1321183"/>
              <a:ext cx="231840" cy="25524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8C246A89-D21C-481E-8F1E-85AFF253B54B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705051" y="1312183"/>
                <a:ext cx="249480" cy="27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65F22384-0D9C-4388-91DE-C5E89C9065CE}"/>
                  </a:ext>
                </a:extLst>
              </p14:cNvPr>
              <p14:cNvContentPartPr/>
              <p14:nvPr/>
            </p14:nvContentPartPr>
            <p14:xfrm>
              <a:off x="5701731" y="2006263"/>
              <a:ext cx="326520" cy="27108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65F22384-0D9C-4388-91DE-C5E89C9065CE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5692731" y="1997263"/>
                <a:ext cx="344160" cy="28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228F9187-6EE1-449A-BFE5-0E06F4C4555B}"/>
                  </a:ext>
                </a:extLst>
              </p14:cNvPr>
              <p14:cNvContentPartPr/>
              <p14:nvPr/>
            </p14:nvContentPartPr>
            <p14:xfrm>
              <a:off x="6189891" y="2016703"/>
              <a:ext cx="211320" cy="12780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228F9187-6EE1-449A-BFE5-0E06F4C4555B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6180891" y="2007703"/>
                <a:ext cx="228960" cy="14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22FDAD2A-E015-4DA7-A9E3-6ACEBA4212A3}"/>
                  </a:ext>
                </a:extLst>
              </p14:cNvPr>
              <p14:cNvContentPartPr/>
              <p14:nvPr/>
            </p14:nvContentPartPr>
            <p14:xfrm>
              <a:off x="6595971" y="1996903"/>
              <a:ext cx="216360" cy="20592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22FDAD2A-E015-4DA7-A9E3-6ACEBA4212A3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6586971" y="1987903"/>
                <a:ext cx="234000" cy="22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361109E9-0118-43EE-B9BF-06F81BEB5D26}"/>
                  </a:ext>
                </a:extLst>
              </p14:cNvPr>
              <p14:cNvContentPartPr/>
              <p14:nvPr/>
            </p14:nvContentPartPr>
            <p14:xfrm>
              <a:off x="5461251" y="2798983"/>
              <a:ext cx="431280" cy="24840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361109E9-0118-43EE-B9BF-06F81BEB5D26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5452251" y="2789983"/>
                <a:ext cx="448920" cy="26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971094CC-9306-4DA2-A876-84B124D55AAB}"/>
                  </a:ext>
                </a:extLst>
              </p14:cNvPr>
              <p14:cNvContentPartPr/>
              <p14:nvPr/>
            </p14:nvContentPartPr>
            <p14:xfrm>
              <a:off x="6911331" y="2712583"/>
              <a:ext cx="411480" cy="17748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971094CC-9306-4DA2-A876-84B124D55AAB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6902331" y="2703583"/>
                <a:ext cx="429120" cy="19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90131CAA-63EB-48B7-AE34-6B57E10D984E}"/>
                  </a:ext>
                </a:extLst>
              </p14:cNvPr>
              <p14:cNvContentPartPr/>
              <p14:nvPr/>
            </p14:nvContentPartPr>
            <p14:xfrm>
              <a:off x="6911331" y="2946943"/>
              <a:ext cx="695880" cy="10548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90131CAA-63EB-48B7-AE34-6B57E10D984E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6902331" y="2937943"/>
                <a:ext cx="713520" cy="12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9F1A2EFA-52E9-4234-838F-A0AC20483ECD}"/>
                  </a:ext>
                </a:extLst>
              </p14:cNvPr>
              <p14:cNvContentPartPr/>
              <p14:nvPr/>
            </p14:nvContentPartPr>
            <p14:xfrm>
              <a:off x="6099531" y="2814463"/>
              <a:ext cx="639720" cy="46584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9F1A2EFA-52E9-4234-838F-A0AC20483ECD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6090531" y="2805463"/>
                <a:ext cx="657360" cy="48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1051" name="Ink 1050">
                <a:extLst>
                  <a:ext uri="{FF2B5EF4-FFF2-40B4-BE49-F238E27FC236}">
                    <a16:creationId xmlns:a16="http://schemas.microsoft.com/office/drawing/2014/main" id="{3AFD34CF-54A4-4A9C-AA2A-042773835E53}"/>
                  </a:ext>
                </a:extLst>
              </p14:cNvPr>
              <p14:cNvContentPartPr/>
              <p14:nvPr/>
            </p14:nvContentPartPr>
            <p14:xfrm>
              <a:off x="4429131" y="3470743"/>
              <a:ext cx="6640560" cy="1097280"/>
            </p14:xfrm>
          </p:contentPart>
        </mc:Choice>
        <mc:Fallback xmlns="">
          <p:pic>
            <p:nvPicPr>
              <p:cNvPr id="1051" name="Ink 1050">
                <a:extLst>
                  <a:ext uri="{FF2B5EF4-FFF2-40B4-BE49-F238E27FC236}">
                    <a16:creationId xmlns:a16="http://schemas.microsoft.com/office/drawing/2014/main" id="{3AFD34CF-54A4-4A9C-AA2A-042773835E53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4420131" y="3461743"/>
                <a:ext cx="6658200" cy="111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1055" name="Ink 1054">
                <a:extLst>
                  <a:ext uri="{FF2B5EF4-FFF2-40B4-BE49-F238E27FC236}">
                    <a16:creationId xmlns:a16="http://schemas.microsoft.com/office/drawing/2014/main" id="{D64A387F-77A2-4C96-8ED6-A4D8088EF95F}"/>
                  </a:ext>
                </a:extLst>
              </p14:cNvPr>
              <p14:cNvContentPartPr/>
              <p14:nvPr/>
            </p14:nvContentPartPr>
            <p14:xfrm>
              <a:off x="1816611" y="5306383"/>
              <a:ext cx="716040" cy="391320"/>
            </p14:xfrm>
          </p:contentPart>
        </mc:Choice>
        <mc:Fallback xmlns="">
          <p:pic>
            <p:nvPicPr>
              <p:cNvPr id="1055" name="Ink 1054">
                <a:extLst>
                  <a:ext uri="{FF2B5EF4-FFF2-40B4-BE49-F238E27FC236}">
                    <a16:creationId xmlns:a16="http://schemas.microsoft.com/office/drawing/2014/main" id="{D64A387F-77A2-4C96-8ED6-A4D8088EF95F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1807611" y="5297383"/>
                <a:ext cx="733680" cy="40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1060" name="Ink 1059">
                <a:extLst>
                  <a:ext uri="{FF2B5EF4-FFF2-40B4-BE49-F238E27FC236}">
                    <a16:creationId xmlns:a16="http://schemas.microsoft.com/office/drawing/2014/main" id="{7AC47C36-2FA0-41B8-924D-8EC542D70EB1}"/>
                  </a:ext>
                </a:extLst>
              </p14:cNvPr>
              <p14:cNvContentPartPr/>
              <p14:nvPr/>
            </p14:nvContentPartPr>
            <p14:xfrm>
              <a:off x="2770251" y="5321143"/>
              <a:ext cx="961200" cy="598320"/>
            </p14:xfrm>
          </p:contentPart>
        </mc:Choice>
        <mc:Fallback xmlns="">
          <p:pic>
            <p:nvPicPr>
              <p:cNvPr id="1060" name="Ink 1059">
                <a:extLst>
                  <a:ext uri="{FF2B5EF4-FFF2-40B4-BE49-F238E27FC236}">
                    <a16:creationId xmlns:a16="http://schemas.microsoft.com/office/drawing/2014/main" id="{7AC47C36-2FA0-41B8-924D-8EC542D70EB1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2761251" y="5312143"/>
                <a:ext cx="978840" cy="61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1064" name="Ink 1063">
                <a:extLst>
                  <a:ext uri="{FF2B5EF4-FFF2-40B4-BE49-F238E27FC236}">
                    <a16:creationId xmlns:a16="http://schemas.microsoft.com/office/drawing/2014/main" id="{4653B11A-701D-4CE0-A184-E2DA46FDDC37}"/>
                  </a:ext>
                </a:extLst>
              </p14:cNvPr>
              <p14:cNvContentPartPr/>
              <p14:nvPr/>
            </p14:nvContentPartPr>
            <p14:xfrm>
              <a:off x="4111251" y="5181103"/>
              <a:ext cx="1119240" cy="575280"/>
            </p14:xfrm>
          </p:contentPart>
        </mc:Choice>
        <mc:Fallback xmlns="">
          <p:pic>
            <p:nvPicPr>
              <p:cNvPr id="1064" name="Ink 1063">
                <a:extLst>
                  <a:ext uri="{FF2B5EF4-FFF2-40B4-BE49-F238E27FC236}">
                    <a16:creationId xmlns:a16="http://schemas.microsoft.com/office/drawing/2014/main" id="{4653B11A-701D-4CE0-A184-E2DA46FDDC37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4102251" y="5172103"/>
                <a:ext cx="1136880" cy="59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1067" name="Ink 1066">
                <a:extLst>
                  <a:ext uri="{FF2B5EF4-FFF2-40B4-BE49-F238E27FC236}">
                    <a16:creationId xmlns:a16="http://schemas.microsoft.com/office/drawing/2014/main" id="{D77DBA0B-1393-4D3A-A2B2-1E7CEFB62767}"/>
                  </a:ext>
                </a:extLst>
              </p14:cNvPr>
              <p14:cNvContentPartPr/>
              <p14:nvPr/>
            </p14:nvContentPartPr>
            <p14:xfrm>
              <a:off x="5645931" y="5149783"/>
              <a:ext cx="2294640" cy="552960"/>
            </p14:xfrm>
          </p:contentPart>
        </mc:Choice>
        <mc:Fallback xmlns="">
          <p:pic>
            <p:nvPicPr>
              <p:cNvPr id="1067" name="Ink 1066">
                <a:extLst>
                  <a:ext uri="{FF2B5EF4-FFF2-40B4-BE49-F238E27FC236}">
                    <a16:creationId xmlns:a16="http://schemas.microsoft.com/office/drawing/2014/main" id="{D77DBA0B-1393-4D3A-A2B2-1E7CEFB62767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5636931" y="5140783"/>
                <a:ext cx="2312280" cy="57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1070" name="Ink 1069">
                <a:extLst>
                  <a:ext uri="{FF2B5EF4-FFF2-40B4-BE49-F238E27FC236}">
                    <a16:creationId xmlns:a16="http://schemas.microsoft.com/office/drawing/2014/main" id="{585E9245-F482-4035-8916-812FC4D27F1D}"/>
                  </a:ext>
                </a:extLst>
              </p14:cNvPr>
              <p14:cNvContentPartPr/>
              <p14:nvPr/>
            </p14:nvContentPartPr>
            <p14:xfrm>
              <a:off x="8199771" y="5014423"/>
              <a:ext cx="1144440" cy="359280"/>
            </p14:xfrm>
          </p:contentPart>
        </mc:Choice>
        <mc:Fallback xmlns="">
          <p:pic>
            <p:nvPicPr>
              <p:cNvPr id="1070" name="Ink 1069">
                <a:extLst>
                  <a:ext uri="{FF2B5EF4-FFF2-40B4-BE49-F238E27FC236}">
                    <a16:creationId xmlns:a16="http://schemas.microsoft.com/office/drawing/2014/main" id="{585E9245-F482-4035-8916-812FC4D27F1D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8190771" y="5005423"/>
                <a:ext cx="1162080" cy="37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1075" name="Ink 1074">
                <a:extLst>
                  <a:ext uri="{FF2B5EF4-FFF2-40B4-BE49-F238E27FC236}">
                    <a16:creationId xmlns:a16="http://schemas.microsoft.com/office/drawing/2014/main" id="{B27BC562-7C60-4DB3-8847-8DA3E44B8724}"/>
                  </a:ext>
                </a:extLst>
              </p14:cNvPr>
              <p14:cNvContentPartPr/>
              <p14:nvPr/>
            </p14:nvContentPartPr>
            <p14:xfrm>
              <a:off x="9821571" y="4929463"/>
              <a:ext cx="1132560" cy="334080"/>
            </p14:xfrm>
          </p:contentPart>
        </mc:Choice>
        <mc:Fallback xmlns="">
          <p:pic>
            <p:nvPicPr>
              <p:cNvPr id="1075" name="Ink 1074">
                <a:extLst>
                  <a:ext uri="{FF2B5EF4-FFF2-40B4-BE49-F238E27FC236}">
                    <a16:creationId xmlns:a16="http://schemas.microsoft.com/office/drawing/2014/main" id="{B27BC562-7C60-4DB3-8847-8DA3E44B8724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9812571" y="4920463"/>
                <a:ext cx="1150200" cy="35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1078" name="Ink 1077">
                <a:extLst>
                  <a:ext uri="{FF2B5EF4-FFF2-40B4-BE49-F238E27FC236}">
                    <a16:creationId xmlns:a16="http://schemas.microsoft.com/office/drawing/2014/main" id="{578CADB6-4C3D-49AF-A4B8-550513F3C6E1}"/>
                  </a:ext>
                </a:extLst>
              </p14:cNvPr>
              <p14:cNvContentPartPr/>
              <p14:nvPr/>
            </p14:nvContentPartPr>
            <p14:xfrm>
              <a:off x="11147811" y="5069503"/>
              <a:ext cx="845640" cy="171000"/>
            </p14:xfrm>
          </p:contentPart>
        </mc:Choice>
        <mc:Fallback xmlns="">
          <p:pic>
            <p:nvPicPr>
              <p:cNvPr id="1078" name="Ink 1077">
                <a:extLst>
                  <a:ext uri="{FF2B5EF4-FFF2-40B4-BE49-F238E27FC236}">
                    <a16:creationId xmlns:a16="http://schemas.microsoft.com/office/drawing/2014/main" id="{578CADB6-4C3D-49AF-A4B8-550513F3C6E1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11138811" y="5060503"/>
                <a:ext cx="863280" cy="188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472215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6F9A6D7-EEAE-464C-AE80-7C5AEEF15B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972800" cy="830956"/>
          </a:xfrm>
        </p:spPr>
        <p:txBody>
          <a:bodyPr/>
          <a:lstStyle/>
          <a:p>
            <a:r>
              <a:rPr lang="en-IN" dirty="0"/>
              <a:t>Intersection point in Y shaped LL</a:t>
            </a:r>
          </a:p>
        </p:txBody>
      </p:sp>
      <p:pic>
        <p:nvPicPr>
          <p:cNvPr id="2" name="Picture 2" descr="Y ShapedLinked List">
            <a:extLst>
              <a:ext uri="{FF2B5EF4-FFF2-40B4-BE49-F238E27FC236}">
                <a16:creationId xmlns:a16="http://schemas.microsoft.com/office/drawing/2014/main" id="{51C59898-D484-4B92-8176-DB5FC61A3D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05723"/>
            <a:ext cx="47625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58E0FF81-979B-4D65-AE8C-78902367B65D}"/>
                  </a:ext>
                </a:extLst>
              </p14:cNvPr>
              <p14:cNvContentPartPr/>
              <p14:nvPr/>
            </p14:nvContentPartPr>
            <p14:xfrm>
              <a:off x="497571" y="917623"/>
              <a:ext cx="980280" cy="2782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58E0FF81-979B-4D65-AE8C-78902367B65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88571" y="908623"/>
                <a:ext cx="997920" cy="29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47031904-073E-4317-B7AA-87458303E6AD}"/>
                  </a:ext>
                </a:extLst>
              </p14:cNvPr>
              <p14:cNvContentPartPr/>
              <p14:nvPr/>
            </p14:nvContentPartPr>
            <p14:xfrm>
              <a:off x="2807331" y="2066743"/>
              <a:ext cx="1477440" cy="37944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47031904-073E-4317-B7AA-87458303E6A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798331" y="2057743"/>
                <a:ext cx="1495080" cy="39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5E6D82E4-417E-45C6-A038-33E938ED98A6}"/>
                  </a:ext>
                </a:extLst>
              </p14:cNvPr>
              <p14:cNvContentPartPr/>
              <p14:nvPr/>
            </p14:nvContentPartPr>
            <p14:xfrm>
              <a:off x="1656771" y="849223"/>
              <a:ext cx="512280" cy="37548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5E6D82E4-417E-45C6-A038-33E938ED98A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647771" y="840223"/>
                <a:ext cx="529920" cy="39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42C90694-F213-489B-BF78-63B83FDB1A9A}"/>
                  </a:ext>
                </a:extLst>
              </p14:cNvPr>
              <p14:cNvContentPartPr/>
              <p14:nvPr/>
            </p14:nvContentPartPr>
            <p14:xfrm>
              <a:off x="3040611" y="2544103"/>
              <a:ext cx="228960" cy="27936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42C90694-F213-489B-BF78-63B83FDB1A9A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031611" y="2535103"/>
                <a:ext cx="246600" cy="29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2DA42F9E-506C-42B6-8C51-E737AFE46898}"/>
                  </a:ext>
                </a:extLst>
              </p14:cNvPr>
              <p14:cNvContentPartPr/>
              <p14:nvPr/>
            </p14:nvContentPartPr>
            <p14:xfrm>
              <a:off x="948651" y="1330543"/>
              <a:ext cx="298080" cy="28872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2DA42F9E-506C-42B6-8C51-E737AFE46898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39651" y="1321543"/>
                <a:ext cx="315720" cy="30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6804429A-76A3-4FAB-AEA4-2D47DD2989A1}"/>
                  </a:ext>
                </a:extLst>
              </p14:cNvPr>
              <p14:cNvContentPartPr/>
              <p14:nvPr/>
            </p14:nvContentPartPr>
            <p14:xfrm>
              <a:off x="6187731" y="895663"/>
              <a:ext cx="574920" cy="44388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6804429A-76A3-4FAB-AEA4-2D47DD2989A1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178731" y="886663"/>
                <a:ext cx="592560" cy="46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DA68B687-2558-444C-AEAC-FECAC25339E1}"/>
                  </a:ext>
                </a:extLst>
              </p14:cNvPr>
              <p14:cNvContentPartPr/>
              <p14:nvPr/>
            </p14:nvContentPartPr>
            <p14:xfrm>
              <a:off x="7029411" y="887743"/>
              <a:ext cx="649080" cy="32328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DA68B687-2558-444C-AEAC-FECAC25339E1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7020411" y="878743"/>
                <a:ext cx="666720" cy="34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3D849BD8-734E-4871-B622-F060B0D9470C}"/>
                  </a:ext>
                </a:extLst>
              </p14:cNvPr>
              <p14:cNvContentPartPr/>
              <p14:nvPr/>
            </p14:nvContentPartPr>
            <p14:xfrm>
              <a:off x="10906971" y="608743"/>
              <a:ext cx="653400" cy="43668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3D849BD8-734E-4871-B622-F060B0D9470C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0897971" y="599743"/>
                <a:ext cx="671040" cy="45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85101208-0DE5-4E9C-A004-435E72F32518}"/>
                  </a:ext>
                </a:extLst>
              </p14:cNvPr>
              <p14:cNvContentPartPr/>
              <p14:nvPr/>
            </p14:nvContentPartPr>
            <p14:xfrm>
              <a:off x="7966491" y="840223"/>
              <a:ext cx="2581560" cy="64116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85101208-0DE5-4E9C-A004-435E72F32518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7957491" y="831223"/>
                <a:ext cx="2599200" cy="65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967915CD-99EC-4DDE-B684-A047701120A4}"/>
                  </a:ext>
                </a:extLst>
              </p14:cNvPr>
              <p14:cNvContentPartPr/>
              <p14:nvPr/>
            </p14:nvContentPartPr>
            <p14:xfrm>
              <a:off x="6118971" y="1613143"/>
              <a:ext cx="352440" cy="37512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967915CD-99EC-4DDE-B684-A047701120A4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6109971" y="1604143"/>
                <a:ext cx="370080" cy="39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C4705B6D-4F5D-42CC-B36D-F03EFC2AB7A3}"/>
                  </a:ext>
                </a:extLst>
              </p14:cNvPr>
              <p14:cNvContentPartPr/>
              <p14:nvPr/>
            </p14:nvContentPartPr>
            <p14:xfrm>
              <a:off x="6104571" y="2118943"/>
              <a:ext cx="475560" cy="48960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C4705B6D-4F5D-42CC-B36D-F03EFC2AB7A3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6095571" y="2109943"/>
                <a:ext cx="493200" cy="50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EFC9D35E-4E1C-4EAB-B7E0-2D3139F0BCD8}"/>
                  </a:ext>
                </a:extLst>
              </p14:cNvPr>
              <p14:cNvContentPartPr/>
              <p14:nvPr/>
            </p14:nvContentPartPr>
            <p14:xfrm>
              <a:off x="9457971" y="2066743"/>
              <a:ext cx="1085400" cy="25272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EFC9D35E-4E1C-4EAB-B7E0-2D3139F0BCD8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9448971" y="2057743"/>
                <a:ext cx="1103040" cy="27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84C95267-729B-4382-8B7F-6ED65293BEA0}"/>
                  </a:ext>
                </a:extLst>
              </p14:cNvPr>
              <p14:cNvContentPartPr/>
              <p14:nvPr/>
            </p14:nvContentPartPr>
            <p14:xfrm>
              <a:off x="10802931" y="2028223"/>
              <a:ext cx="302400" cy="55692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84C95267-729B-4382-8B7F-6ED65293BEA0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10793931" y="2019223"/>
                <a:ext cx="320040" cy="57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0B92FAC8-B2CE-4B93-8A40-23908992325A}"/>
                  </a:ext>
                </a:extLst>
              </p14:cNvPr>
              <p14:cNvContentPartPr/>
              <p14:nvPr/>
            </p14:nvContentPartPr>
            <p14:xfrm>
              <a:off x="6796131" y="1554823"/>
              <a:ext cx="2475720" cy="157788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0B92FAC8-B2CE-4B93-8A40-23908992325A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6787131" y="1545823"/>
                <a:ext cx="2493360" cy="159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1025" name="Ink 1024">
                <a:extLst>
                  <a:ext uri="{FF2B5EF4-FFF2-40B4-BE49-F238E27FC236}">
                    <a16:creationId xmlns:a16="http://schemas.microsoft.com/office/drawing/2014/main" id="{9219CA72-030B-4893-B75F-BEB0C6C3EDBD}"/>
                  </a:ext>
                </a:extLst>
              </p14:cNvPr>
              <p14:cNvContentPartPr/>
              <p14:nvPr/>
            </p14:nvContentPartPr>
            <p14:xfrm>
              <a:off x="6090531" y="3565783"/>
              <a:ext cx="299520" cy="408600"/>
            </p14:xfrm>
          </p:contentPart>
        </mc:Choice>
        <mc:Fallback xmlns="">
          <p:pic>
            <p:nvPicPr>
              <p:cNvPr id="1025" name="Ink 1024">
                <a:extLst>
                  <a:ext uri="{FF2B5EF4-FFF2-40B4-BE49-F238E27FC236}">
                    <a16:creationId xmlns:a16="http://schemas.microsoft.com/office/drawing/2014/main" id="{9219CA72-030B-4893-B75F-BEB0C6C3EDBD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6081531" y="3556783"/>
                <a:ext cx="317160" cy="42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1042" name="Ink 1041">
                <a:extLst>
                  <a:ext uri="{FF2B5EF4-FFF2-40B4-BE49-F238E27FC236}">
                    <a16:creationId xmlns:a16="http://schemas.microsoft.com/office/drawing/2014/main" id="{109A2941-5902-406D-BC3E-1872B6049F3C}"/>
                  </a:ext>
                </a:extLst>
              </p14:cNvPr>
              <p14:cNvContentPartPr/>
              <p14:nvPr/>
            </p14:nvContentPartPr>
            <p14:xfrm>
              <a:off x="6036171" y="4107943"/>
              <a:ext cx="649440" cy="572760"/>
            </p14:xfrm>
          </p:contentPart>
        </mc:Choice>
        <mc:Fallback xmlns="">
          <p:pic>
            <p:nvPicPr>
              <p:cNvPr id="1042" name="Ink 1041">
                <a:extLst>
                  <a:ext uri="{FF2B5EF4-FFF2-40B4-BE49-F238E27FC236}">
                    <a16:creationId xmlns:a16="http://schemas.microsoft.com/office/drawing/2014/main" id="{109A2941-5902-406D-BC3E-1872B6049F3C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6027171" y="4098943"/>
                <a:ext cx="667080" cy="59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1060" name="Ink 1059">
                <a:extLst>
                  <a:ext uri="{FF2B5EF4-FFF2-40B4-BE49-F238E27FC236}">
                    <a16:creationId xmlns:a16="http://schemas.microsoft.com/office/drawing/2014/main" id="{C82BD565-87D6-462F-8C54-843D89B8BD1E}"/>
                  </a:ext>
                </a:extLst>
              </p14:cNvPr>
              <p14:cNvContentPartPr/>
              <p14:nvPr/>
            </p14:nvContentPartPr>
            <p14:xfrm>
              <a:off x="6070011" y="5103343"/>
              <a:ext cx="621720" cy="577800"/>
            </p14:xfrm>
          </p:contentPart>
        </mc:Choice>
        <mc:Fallback xmlns="">
          <p:pic>
            <p:nvPicPr>
              <p:cNvPr id="1060" name="Ink 1059">
                <a:extLst>
                  <a:ext uri="{FF2B5EF4-FFF2-40B4-BE49-F238E27FC236}">
                    <a16:creationId xmlns:a16="http://schemas.microsoft.com/office/drawing/2014/main" id="{C82BD565-87D6-462F-8C54-843D89B8BD1E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6061011" y="5094343"/>
                <a:ext cx="639360" cy="59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1082" name="Ink 1081">
                <a:extLst>
                  <a:ext uri="{FF2B5EF4-FFF2-40B4-BE49-F238E27FC236}">
                    <a16:creationId xmlns:a16="http://schemas.microsoft.com/office/drawing/2014/main" id="{0F0D36CE-119A-4242-9270-F015FA05E3EA}"/>
                  </a:ext>
                </a:extLst>
              </p14:cNvPr>
              <p14:cNvContentPartPr/>
              <p14:nvPr/>
            </p14:nvContentPartPr>
            <p14:xfrm>
              <a:off x="6908451" y="3260143"/>
              <a:ext cx="4781160" cy="2412720"/>
            </p14:xfrm>
          </p:contentPart>
        </mc:Choice>
        <mc:Fallback xmlns="">
          <p:pic>
            <p:nvPicPr>
              <p:cNvPr id="1082" name="Ink 1081">
                <a:extLst>
                  <a:ext uri="{FF2B5EF4-FFF2-40B4-BE49-F238E27FC236}">
                    <a16:creationId xmlns:a16="http://schemas.microsoft.com/office/drawing/2014/main" id="{0F0D36CE-119A-4242-9270-F015FA05E3EA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6899451" y="3251143"/>
                <a:ext cx="4798800" cy="243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1152" name="Ink 1151">
                <a:extLst>
                  <a:ext uri="{FF2B5EF4-FFF2-40B4-BE49-F238E27FC236}">
                    <a16:creationId xmlns:a16="http://schemas.microsoft.com/office/drawing/2014/main" id="{7E3FFC03-45DC-42F3-9BE4-0EDD85797544}"/>
                  </a:ext>
                </a:extLst>
              </p14:cNvPr>
              <p14:cNvContentPartPr/>
              <p14:nvPr/>
            </p14:nvContentPartPr>
            <p14:xfrm>
              <a:off x="648771" y="5064463"/>
              <a:ext cx="477720" cy="222840"/>
            </p14:xfrm>
          </p:contentPart>
        </mc:Choice>
        <mc:Fallback xmlns="">
          <p:pic>
            <p:nvPicPr>
              <p:cNvPr id="1152" name="Ink 1151">
                <a:extLst>
                  <a:ext uri="{FF2B5EF4-FFF2-40B4-BE49-F238E27FC236}">
                    <a16:creationId xmlns:a16="http://schemas.microsoft.com/office/drawing/2014/main" id="{7E3FFC03-45DC-42F3-9BE4-0EDD85797544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639771" y="5055463"/>
                <a:ext cx="495360" cy="24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1153" name="Ink 1152">
                <a:extLst>
                  <a:ext uri="{FF2B5EF4-FFF2-40B4-BE49-F238E27FC236}">
                    <a16:creationId xmlns:a16="http://schemas.microsoft.com/office/drawing/2014/main" id="{D2B6A9A1-2E65-450C-AAF6-DD460698CF5A}"/>
                  </a:ext>
                </a:extLst>
              </p14:cNvPr>
              <p14:cNvContentPartPr/>
              <p14:nvPr/>
            </p14:nvContentPartPr>
            <p14:xfrm>
              <a:off x="198411" y="5077783"/>
              <a:ext cx="355680" cy="251640"/>
            </p14:xfrm>
          </p:contentPart>
        </mc:Choice>
        <mc:Fallback xmlns="">
          <p:pic>
            <p:nvPicPr>
              <p:cNvPr id="1153" name="Ink 1152">
                <a:extLst>
                  <a:ext uri="{FF2B5EF4-FFF2-40B4-BE49-F238E27FC236}">
                    <a16:creationId xmlns:a16="http://schemas.microsoft.com/office/drawing/2014/main" id="{D2B6A9A1-2E65-450C-AAF6-DD460698CF5A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189411" y="5068783"/>
                <a:ext cx="373320" cy="26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1174" name="Ink 1173">
                <a:extLst>
                  <a:ext uri="{FF2B5EF4-FFF2-40B4-BE49-F238E27FC236}">
                    <a16:creationId xmlns:a16="http://schemas.microsoft.com/office/drawing/2014/main" id="{88BF6769-4156-4EAB-817F-31C8A89679FB}"/>
                  </a:ext>
                </a:extLst>
              </p14:cNvPr>
              <p14:cNvContentPartPr/>
              <p14:nvPr/>
            </p14:nvContentPartPr>
            <p14:xfrm>
              <a:off x="2536611" y="4952863"/>
              <a:ext cx="655560" cy="235080"/>
            </p14:xfrm>
          </p:contentPart>
        </mc:Choice>
        <mc:Fallback xmlns="">
          <p:pic>
            <p:nvPicPr>
              <p:cNvPr id="1174" name="Ink 1173">
                <a:extLst>
                  <a:ext uri="{FF2B5EF4-FFF2-40B4-BE49-F238E27FC236}">
                    <a16:creationId xmlns:a16="http://schemas.microsoft.com/office/drawing/2014/main" id="{88BF6769-4156-4EAB-817F-31C8A89679FB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2527611" y="4943863"/>
                <a:ext cx="673200" cy="25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1175" name="Ink 1174">
                <a:extLst>
                  <a:ext uri="{FF2B5EF4-FFF2-40B4-BE49-F238E27FC236}">
                    <a16:creationId xmlns:a16="http://schemas.microsoft.com/office/drawing/2014/main" id="{BC8F54D1-701C-4F1C-9BA8-2A7955A89321}"/>
                  </a:ext>
                </a:extLst>
              </p14:cNvPr>
              <p14:cNvContentPartPr/>
              <p14:nvPr/>
            </p14:nvContentPartPr>
            <p14:xfrm>
              <a:off x="2088051" y="4964743"/>
              <a:ext cx="220680" cy="197280"/>
            </p14:xfrm>
          </p:contentPart>
        </mc:Choice>
        <mc:Fallback xmlns="">
          <p:pic>
            <p:nvPicPr>
              <p:cNvPr id="1175" name="Ink 1174">
                <a:extLst>
                  <a:ext uri="{FF2B5EF4-FFF2-40B4-BE49-F238E27FC236}">
                    <a16:creationId xmlns:a16="http://schemas.microsoft.com/office/drawing/2014/main" id="{BC8F54D1-701C-4F1C-9BA8-2A7955A89321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2079051" y="4955743"/>
                <a:ext cx="238320" cy="21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1176" name="Ink 1175">
                <a:extLst>
                  <a:ext uri="{FF2B5EF4-FFF2-40B4-BE49-F238E27FC236}">
                    <a16:creationId xmlns:a16="http://schemas.microsoft.com/office/drawing/2014/main" id="{A957B049-7060-4439-8F88-E803CA0AB0A8}"/>
                  </a:ext>
                </a:extLst>
              </p14:cNvPr>
              <p14:cNvContentPartPr/>
              <p14:nvPr/>
            </p14:nvContentPartPr>
            <p14:xfrm>
              <a:off x="1261131" y="4804183"/>
              <a:ext cx="534600" cy="505080"/>
            </p14:xfrm>
          </p:contentPart>
        </mc:Choice>
        <mc:Fallback xmlns="">
          <p:pic>
            <p:nvPicPr>
              <p:cNvPr id="1176" name="Ink 1175">
                <a:extLst>
                  <a:ext uri="{FF2B5EF4-FFF2-40B4-BE49-F238E27FC236}">
                    <a16:creationId xmlns:a16="http://schemas.microsoft.com/office/drawing/2014/main" id="{A957B049-7060-4439-8F88-E803CA0AB0A8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1252131" y="4795183"/>
                <a:ext cx="552240" cy="52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1185" name="Ink 1184">
                <a:extLst>
                  <a:ext uri="{FF2B5EF4-FFF2-40B4-BE49-F238E27FC236}">
                    <a16:creationId xmlns:a16="http://schemas.microsoft.com/office/drawing/2014/main" id="{6791F91F-6A21-4A5E-A05D-A3E45F3B3F35}"/>
                  </a:ext>
                </a:extLst>
              </p14:cNvPr>
              <p14:cNvContentPartPr/>
              <p14:nvPr/>
            </p14:nvContentPartPr>
            <p14:xfrm>
              <a:off x="3388731" y="4776823"/>
              <a:ext cx="800640" cy="378360"/>
            </p14:xfrm>
          </p:contentPart>
        </mc:Choice>
        <mc:Fallback xmlns="">
          <p:pic>
            <p:nvPicPr>
              <p:cNvPr id="1185" name="Ink 1184">
                <a:extLst>
                  <a:ext uri="{FF2B5EF4-FFF2-40B4-BE49-F238E27FC236}">
                    <a16:creationId xmlns:a16="http://schemas.microsoft.com/office/drawing/2014/main" id="{6791F91F-6A21-4A5E-A05D-A3E45F3B3F35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3379731" y="4767823"/>
                <a:ext cx="818280" cy="39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1186" name="Ink 1185">
                <a:extLst>
                  <a:ext uri="{FF2B5EF4-FFF2-40B4-BE49-F238E27FC236}">
                    <a16:creationId xmlns:a16="http://schemas.microsoft.com/office/drawing/2014/main" id="{4E69A978-FC30-4577-9111-4E5C58AD9E11}"/>
                  </a:ext>
                </a:extLst>
              </p14:cNvPr>
              <p14:cNvContentPartPr/>
              <p14:nvPr/>
            </p14:nvContentPartPr>
            <p14:xfrm>
              <a:off x="453291" y="2139463"/>
              <a:ext cx="413640" cy="606240"/>
            </p14:xfrm>
          </p:contentPart>
        </mc:Choice>
        <mc:Fallback xmlns="">
          <p:pic>
            <p:nvPicPr>
              <p:cNvPr id="1186" name="Ink 1185">
                <a:extLst>
                  <a:ext uri="{FF2B5EF4-FFF2-40B4-BE49-F238E27FC236}">
                    <a16:creationId xmlns:a16="http://schemas.microsoft.com/office/drawing/2014/main" id="{4E69A978-FC30-4577-9111-4E5C58AD9E11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444291" y="2130463"/>
                <a:ext cx="431280" cy="62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1190" name="Ink 1189">
                <a:extLst>
                  <a:ext uri="{FF2B5EF4-FFF2-40B4-BE49-F238E27FC236}">
                    <a16:creationId xmlns:a16="http://schemas.microsoft.com/office/drawing/2014/main" id="{98B2D46B-9177-43D8-803F-7E3D63ED97D9}"/>
                  </a:ext>
                </a:extLst>
              </p14:cNvPr>
              <p14:cNvContentPartPr/>
              <p14:nvPr/>
            </p14:nvContentPartPr>
            <p14:xfrm>
              <a:off x="4364691" y="4594303"/>
              <a:ext cx="687960" cy="735120"/>
            </p14:xfrm>
          </p:contentPart>
        </mc:Choice>
        <mc:Fallback xmlns="">
          <p:pic>
            <p:nvPicPr>
              <p:cNvPr id="1190" name="Ink 1189">
                <a:extLst>
                  <a:ext uri="{FF2B5EF4-FFF2-40B4-BE49-F238E27FC236}">
                    <a16:creationId xmlns:a16="http://schemas.microsoft.com/office/drawing/2014/main" id="{98B2D46B-9177-43D8-803F-7E3D63ED97D9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4355691" y="4585303"/>
                <a:ext cx="705600" cy="75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1191" name="Ink 1190">
                <a:extLst>
                  <a:ext uri="{FF2B5EF4-FFF2-40B4-BE49-F238E27FC236}">
                    <a16:creationId xmlns:a16="http://schemas.microsoft.com/office/drawing/2014/main" id="{3A1430E4-0253-48BD-962C-84621C6560CF}"/>
                  </a:ext>
                </a:extLst>
              </p14:cNvPr>
              <p14:cNvContentPartPr/>
              <p14:nvPr/>
            </p14:nvContentPartPr>
            <p14:xfrm>
              <a:off x="997611" y="5744863"/>
              <a:ext cx="335160" cy="152640"/>
            </p14:xfrm>
          </p:contentPart>
        </mc:Choice>
        <mc:Fallback xmlns="">
          <p:pic>
            <p:nvPicPr>
              <p:cNvPr id="1191" name="Ink 1190">
                <a:extLst>
                  <a:ext uri="{FF2B5EF4-FFF2-40B4-BE49-F238E27FC236}">
                    <a16:creationId xmlns:a16="http://schemas.microsoft.com/office/drawing/2014/main" id="{3A1430E4-0253-48BD-962C-84621C6560CF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988611" y="5735863"/>
                <a:ext cx="352800" cy="17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1199" name="Ink 1198">
                <a:extLst>
                  <a:ext uri="{FF2B5EF4-FFF2-40B4-BE49-F238E27FC236}">
                    <a16:creationId xmlns:a16="http://schemas.microsoft.com/office/drawing/2014/main" id="{6E569791-99F3-4D09-B603-8248F6F92CA6}"/>
                  </a:ext>
                </a:extLst>
              </p14:cNvPr>
              <p14:cNvContentPartPr/>
              <p14:nvPr/>
            </p14:nvContentPartPr>
            <p14:xfrm>
              <a:off x="1525731" y="5476303"/>
              <a:ext cx="1340640" cy="502560"/>
            </p14:xfrm>
          </p:contentPart>
        </mc:Choice>
        <mc:Fallback xmlns="">
          <p:pic>
            <p:nvPicPr>
              <p:cNvPr id="1199" name="Ink 1198">
                <a:extLst>
                  <a:ext uri="{FF2B5EF4-FFF2-40B4-BE49-F238E27FC236}">
                    <a16:creationId xmlns:a16="http://schemas.microsoft.com/office/drawing/2014/main" id="{6E569791-99F3-4D09-B603-8248F6F92CA6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1516731" y="5467303"/>
                <a:ext cx="1358280" cy="52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1200" name="Ink 1199">
                <a:extLst>
                  <a:ext uri="{FF2B5EF4-FFF2-40B4-BE49-F238E27FC236}">
                    <a16:creationId xmlns:a16="http://schemas.microsoft.com/office/drawing/2014/main" id="{F5023DC5-90E8-4485-9982-DB4C36F0AFC1}"/>
                  </a:ext>
                </a:extLst>
              </p14:cNvPr>
              <p14:cNvContentPartPr/>
              <p14:nvPr/>
            </p14:nvContentPartPr>
            <p14:xfrm>
              <a:off x="7872531" y="6766543"/>
              <a:ext cx="360" cy="360"/>
            </p14:xfrm>
          </p:contentPart>
        </mc:Choice>
        <mc:Fallback xmlns="">
          <p:pic>
            <p:nvPicPr>
              <p:cNvPr id="1200" name="Ink 1199">
                <a:extLst>
                  <a:ext uri="{FF2B5EF4-FFF2-40B4-BE49-F238E27FC236}">
                    <a16:creationId xmlns:a16="http://schemas.microsoft.com/office/drawing/2014/main" id="{F5023DC5-90E8-4485-9982-DB4C36F0AFC1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7863531" y="6757543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819479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6F9A6D7-EEAE-464C-AE80-7C5AEEF15B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972800" cy="830956"/>
          </a:xfrm>
        </p:spPr>
        <p:txBody>
          <a:bodyPr/>
          <a:lstStyle/>
          <a:p>
            <a:r>
              <a:rPr lang="en-IN" dirty="0"/>
              <a:t>Detect Loop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78" name="Ink 177">
                <a:extLst>
                  <a:ext uri="{FF2B5EF4-FFF2-40B4-BE49-F238E27FC236}">
                    <a16:creationId xmlns:a16="http://schemas.microsoft.com/office/drawing/2014/main" id="{D80B0739-12D7-4510-AC8C-98FADA1F2798}"/>
                  </a:ext>
                </a:extLst>
              </p14:cNvPr>
              <p14:cNvContentPartPr/>
              <p14:nvPr/>
            </p14:nvContentPartPr>
            <p14:xfrm>
              <a:off x="7283475" y="1670872"/>
              <a:ext cx="666360" cy="210960"/>
            </p14:xfrm>
          </p:contentPart>
        </mc:Choice>
        <mc:Fallback xmlns="">
          <p:pic>
            <p:nvPicPr>
              <p:cNvPr id="178" name="Ink 177">
                <a:extLst>
                  <a:ext uri="{FF2B5EF4-FFF2-40B4-BE49-F238E27FC236}">
                    <a16:creationId xmlns:a16="http://schemas.microsoft.com/office/drawing/2014/main" id="{D80B0739-12D7-4510-AC8C-98FADA1F279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247475" y="1598872"/>
                <a:ext cx="738000" cy="35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02" name="Ink 201">
                <a:extLst>
                  <a:ext uri="{FF2B5EF4-FFF2-40B4-BE49-F238E27FC236}">
                    <a16:creationId xmlns:a16="http://schemas.microsoft.com/office/drawing/2014/main" id="{BC06B493-448F-47A4-B2DF-823CE41E2FB6}"/>
                  </a:ext>
                </a:extLst>
              </p14:cNvPr>
              <p14:cNvContentPartPr/>
              <p14:nvPr/>
            </p14:nvContentPartPr>
            <p14:xfrm>
              <a:off x="11852595" y="2271712"/>
              <a:ext cx="353520" cy="27720"/>
            </p14:xfrm>
          </p:contentPart>
        </mc:Choice>
        <mc:Fallback xmlns="">
          <p:pic>
            <p:nvPicPr>
              <p:cNvPr id="202" name="Ink 201">
                <a:extLst>
                  <a:ext uri="{FF2B5EF4-FFF2-40B4-BE49-F238E27FC236}">
                    <a16:creationId xmlns:a16="http://schemas.microsoft.com/office/drawing/2014/main" id="{BC06B493-448F-47A4-B2DF-823CE41E2FB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843595" y="2262712"/>
                <a:ext cx="371160" cy="4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22" name="Ink 221">
                <a:extLst>
                  <a:ext uri="{FF2B5EF4-FFF2-40B4-BE49-F238E27FC236}">
                    <a16:creationId xmlns:a16="http://schemas.microsoft.com/office/drawing/2014/main" id="{84969ACE-C603-4C63-8A6B-C9BD1211EDFE}"/>
                  </a:ext>
                </a:extLst>
              </p14:cNvPr>
              <p14:cNvContentPartPr/>
              <p14:nvPr/>
            </p14:nvContentPartPr>
            <p14:xfrm>
              <a:off x="39555" y="54112"/>
              <a:ext cx="11312280" cy="2927160"/>
            </p14:xfrm>
          </p:contentPart>
        </mc:Choice>
        <mc:Fallback xmlns="">
          <p:pic>
            <p:nvPicPr>
              <p:cNvPr id="222" name="Ink 221">
                <a:extLst>
                  <a:ext uri="{FF2B5EF4-FFF2-40B4-BE49-F238E27FC236}">
                    <a16:creationId xmlns:a16="http://schemas.microsoft.com/office/drawing/2014/main" id="{84969ACE-C603-4C63-8A6B-C9BD1211EDF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0555" y="45112"/>
                <a:ext cx="11329920" cy="294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23" name="Ink 222">
                <a:extLst>
                  <a:ext uri="{FF2B5EF4-FFF2-40B4-BE49-F238E27FC236}">
                    <a16:creationId xmlns:a16="http://schemas.microsoft.com/office/drawing/2014/main" id="{D2963D92-D2DF-4EB3-BC75-861F1B5F8E7D}"/>
                  </a:ext>
                </a:extLst>
              </p14:cNvPr>
              <p14:cNvContentPartPr/>
              <p14:nvPr/>
            </p14:nvContentPartPr>
            <p14:xfrm>
              <a:off x="247339" y="3386949"/>
              <a:ext cx="3363480" cy="979560"/>
            </p14:xfrm>
          </p:contentPart>
        </mc:Choice>
        <mc:Fallback xmlns="">
          <p:pic>
            <p:nvPicPr>
              <p:cNvPr id="223" name="Ink 222">
                <a:extLst>
                  <a:ext uri="{FF2B5EF4-FFF2-40B4-BE49-F238E27FC236}">
                    <a16:creationId xmlns:a16="http://schemas.microsoft.com/office/drawing/2014/main" id="{D2963D92-D2DF-4EB3-BC75-861F1B5F8E7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38339" y="3377949"/>
                <a:ext cx="3381120" cy="99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33" name="Ink 232">
                <a:extLst>
                  <a:ext uri="{FF2B5EF4-FFF2-40B4-BE49-F238E27FC236}">
                    <a16:creationId xmlns:a16="http://schemas.microsoft.com/office/drawing/2014/main" id="{2820DC26-E360-4686-A776-C2308132629D}"/>
                  </a:ext>
                </a:extLst>
              </p14:cNvPr>
              <p14:cNvContentPartPr/>
              <p14:nvPr/>
            </p14:nvContentPartPr>
            <p14:xfrm>
              <a:off x="3653595" y="3536392"/>
              <a:ext cx="186120" cy="145080"/>
            </p14:xfrm>
          </p:contentPart>
        </mc:Choice>
        <mc:Fallback xmlns="">
          <p:pic>
            <p:nvPicPr>
              <p:cNvPr id="233" name="Ink 232">
                <a:extLst>
                  <a:ext uri="{FF2B5EF4-FFF2-40B4-BE49-F238E27FC236}">
                    <a16:creationId xmlns:a16="http://schemas.microsoft.com/office/drawing/2014/main" id="{2820DC26-E360-4686-A776-C2308132629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644595" y="3527392"/>
                <a:ext cx="203760" cy="16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36" name="Ink 235">
                <a:extLst>
                  <a:ext uri="{FF2B5EF4-FFF2-40B4-BE49-F238E27FC236}">
                    <a16:creationId xmlns:a16="http://schemas.microsoft.com/office/drawing/2014/main" id="{3A6CB979-7D8B-4165-9592-BDCE22C0CDCC}"/>
                  </a:ext>
                </a:extLst>
              </p14:cNvPr>
              <p14:cNvContentPartPr/>
              <p14:nvPr/>
            </p14:nvContentPartPr>
            <p14:xfrm>
              <a:off x="3632355" y="3016912"/>
              <a:ext cx="295920" cy="381600"/>
            </p14:xfrm>
          </p:contentPart>
        </mc:Choice>
        <mc:Fallback xmlns="">
          <p:pic>
            <p:nvPicPr>
              <p:cNvPr id="236" name="Ink 235">
                <a:extLst>
                  <a:ext uri="{FF2B5EF4-FFF2-40B4-BE49-F238E27FC236}">
                    <a16:creationId xmlns:a16="http://schemas.microsoft.com/office/drawing/2014/main" id="{3A6CB979-7D8B-4165-9592-BDCE22C0CDCC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623344" y="3007912"/>
                <a:ext cx="313581" cy="39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72" name="Ink 271">
                <a:extLst>
                  <a:ext uri="{FF2B5EF4-FFF2-40B4-BE49-F238E27FC236}">
                    <a16:creationId xmlns:a16="http://schemas.microsoft.com/office/drawing/2014/main" id="{B22541D6-1616-4E5B-ABF8-DEB1390C6359}"/>
                  </a:ext>
                </a:extLst>
              </p14:cNvPr>
              <p14:cNvContentPartPr/>
              <p14:nvPr/>
            </p14:nvContentPartPr>
            <p14:xfrm>
              <a:off x="5260995" y="2982712"/>
              <a:ext cx="3820680" cy="1119960"/>
            </p14:xfrm>
          </p:contentPart>
        </mc:Choice>
        <mc:Fallback xmlns="">
          <p:pic>
            <p:nvPicPr>
              <p:cNvPr id="272" name="Ink 271">
                <a:extLst>
                  <a:ext uri="{FF2B5EF4-FFF2-40B4-BE49-F238E27FC236}">
                    <a16:creationId xmlns:a16="http://schemas.microsoft.com/office/drawing/2014/main" id="{B22541D6-1616-4E5B-ABF8-DEB1390C6359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251995" y="2973712"/>
                <a:ext cx="3838320" cy="1137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050304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6F9A6D7-EEAE-464C-AE80-7C5AEEF15B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972800" cy="830956"/>
          </a:xfrm>
        </p:spPr>
        <p:txBody>
          <a:bodyPr/>
          <a:lstStyle/>
          <a:p>
            <a:r>
              <a:rPr lang="en-IN" dirty="0"/>
              <a:t>Remove Loop – </a:t>
            </a:r>
            <a:r>
              <a:rPr lang="en-IN" dirty="0">
                <a:solidFill>
                  <a:srgbClr val="FF0000"/>
                </a:solidFill>
                <a:highlight>
                  <a:srgbClr val="FFFF00"/>
                </a:highlight>
              </a:rPr>
              <a:t>Don’t do this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6427877E-2A94-44D0-A5A6-5FCFD065F84F}"/>
                  </a:ext>
                </a:extLst>
              </p14:cNvPr>
              <p14:cNvContentPartPr/>
              <p14:nvPr/>
            </p14:nvContentPartPr>
            <p14:xfrm>
              <a:off x="409179" y="1200993"/>
              <a:ext cx="3363480" cy="9795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6427877E-2A94-44D0-A5A6-5FCFD065F84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00179" y="1191993"/>
                <a:ext cx="3381120" cy="99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5E22F134-E77E-4AAC-9EB7-A94D3598105A}"/>
                  </a:ext>
                </a:extLst>
              </p14:cNvPr>
              <p14:cNvContentPartPr/>
              <p14:nvPr/>
            </p14:nvContentPartPr>
            <p14:xfrm>
              <a:off x="3812355" y="797152"/>
              <a:ext cx="731520" cy="49320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5E22F134-E77E-4AAC-9EB7-A94D3598105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803355" y="788152"/>
                <a:ext cx="749160" cy="51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4557EB4E-16C5-4753-BB4C-AC2FB6C44973}"/>
                  </a:ext>
                </a:extLst>
              </p14:cNvPr>
              <p14:cNvContentPartPr/>
              <p14:nvPr/>
            </p14:nvContentPartPr>
            <p14:xfrm>
              <a:off x="714915" y="3267112"/>
              <a:ext cx="458280" cy="202320"/>
            </p14:xfrm>
          </p:contentPart>
        </mc:Choice>
        <mc:Fallback xmlns=""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4557EB4E-16C5-4753-BB4C-AC2FB6C4497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05915" y="3258112"/>
                <a:ext cx="475920" cy="21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54ED096A-CC48-4961-9134-7E418E8DD8E6}"/>
                  </a:ext>
                </a:extLst>
              </p14:cNvPr>
              <p14:cNvContentPartPr/>
              <p14:nvPr/>
            </p14:nvContentPartPr>
            <p14:xfrm>
              <a:off x="2795355" y="3586432"/>
              <a:ext cx="619560" cy="1469160"/>
            </p14:xfrm>
          </p:contentPart>
        </mc:Choice>
        <mc:Fallback xmlns=""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54ED096A-CC48-4961-9134-7E418E8DD8E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759355" y="3514432"/>
                <a:ext cx="691200" cy="161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199B27A2-F50B-453A-95E4-03EAA75D33A2}"/>
                  </a:ext>
                </a:extLst>
              </p14:cNvPr>
              <p14:cNvContentPartPr/>
              <p14:nvPr/>
            </p14:nvContentPartPr>
            <p14:xfrm>
              <a:off x="2927835" y="5026072"/>
              <a:ext cx="457200" cy="58680"/>
            </p14:xfrm>
          </p:contentPart>
        </mc:Choice>
        <mc:Fallback xmlns=""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199B27A2-F50B-453A-95E4-03EAA75D33A2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891835" y="4954072"/>
                <a:ext cx="528840" cy="20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A811C631-BBE4-404B-933C-DEF0E9F08A96}"/>
                  </a:ext>
                </a:extLst>
              </p14:cNvPr>
              <p14:cNvContentPartPr/>
              <p14:nvPr/>
            </p14:nvContentPartPr>
            <p14:xfrm>
              <a:off x="2616795" y="5588032"/>
              <a:ext cx="1945440" cy="430920"/>
            </p14:xfrm>
          </p:contentPart>
        </mc:Choice>
        <mc:Fallback xmlns=""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A811C631-BBE4-404B-933C-DEF0E9F08A96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607795" y="5579032"/>
                <a:ext cx="1963080" cy="44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504CDB95-5E70-4854-A1B0-D4580ED7FF62}"/>
                  </a:ext>
                </a:extLst>
              </p14:cNvPr>
              <p14:cNvContentPartPr/>
              <p14:nvPr/>
            </p14:nvContentPartPr>
            <p14:xfrm>
              <a:off x="9849195" y="5539072"/>
              <a:ext cx="324720" cy="13392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504CDB95-5E70-4854-A1B0-D4580ED7FF62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9840195" y="5530072"/>
                <a:ext cx="342360" cy="15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5233B126-B826-47B1-A445-AE2EE2BB3D74}"/>
                  </a:ext>
                </a:extLst>
              </p14:cNvPr>
              <p14:cNvContentPartPr/>
              <p14:nvPr/>
            </p14:nvContentPartPr>
            <p14:xfrm>
              <a:off x="7564275" y="5485792"/>
              <a:ext cx="2121480" cy="26928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5233B126-B826-47B1-A445-AE2EE2BB3D74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555275" y="5476792"/>
                <a:ext cx="2139120" cy="28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A734D8E6-38FF-49AC-892D-AAEA759BF554}"/>
                  </a:ext>
                </a:extLst>
              </p14:cNvPr>
              <p14:cNvContentPartPr/>
              <p14:nvPr/>
            </p14:nvContentPartPr>
            <p14:xfrm>
              <a:off x="5312835" y="5598112"/>
              <a:ext cx="2099160" cy="228240"/>
            </p14:xfrm>
          </p:contentPart>
        </mc:Choice>
        <mc:Fallback xmlns=""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A734D8E6-38FF-49AC-892D-AAEA759BF554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303835" y="5589112"/>
                <a:ext cx="2116800" cy="24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E310500A-1BB5-4D8C-9C91-F83631B84241}"/>
                  </a:ext>
                </a:extLst>
              </p14:cNvPr>
              <p14:cNvContentPartPr/>
              <p14:nvPr/>
            </p14:nvContentPartPr>
            <p14:xfrm>
              <a:off x="10418715" y="5455552"/>
              <a:ext cx="914400" cy="255960"/>
            </p14:xfrm>
          </p:contentPart>
        </mc:Choice>
        <mc:Fallback xmlns=""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E310500A-1BB5-4D8C-9C91-F83631B84241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0409715" y="5446552"/>
                <a:ext cx="932040" cy="27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281A39DC-0E0A-4EFB-AA85-57C46C9AF103}"/>
                  </a:ext>
                </a:extLst>
              </p14:cNvPr>
              <p14:cNvContentPartPr/>
              <p14:nvPr/>
            </p14:nvContentPartPr>
            <p14:xfrm>
              <a:off x="1373355" y="3078112"/>
              <a:ext cx="4640040" cy="2129760"/>
            </p14:xfrm>
          </p:contentPart>
        </mc:Choice>
        <mc:Fallback xmlns=""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281A39DC-0E0A-4EFB-AA85-57C46C9AF103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364355" y="3069112"/>
                <a:ext cx="4657680" cy="214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65307C03-5ED8-4F4A-AF51-D8EA0D463E9E}"/>
                  </a:ext>
                </a:extLst>
              </p14:cNvPr>
              <p14:cNvContentPartPr/>
              <p14:nvPr/>
            </p14:nvContentPartPr>
            <p14:xfrm>
              <a:off x="6333435" y="3645832"/>
              <a:ext cx="1495800" cy="577800"/>
            </p14:xfrm>
          </p:contentPart>
        </mc:Choice>
        <mc:Fallback xmlns=""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65307C03-5ED8-4F4A-AF51-D8EA0D463E9E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6324435" y="3636832"/>
                <a:ext cx="1513440" cy="59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6B0597F3-893F-4173-84CC-D13E8958D611}"/>
                  </a:ext>
                </a:extLst>
              </p14:cNvPr>
              <p14:cNvContentPartPr/>
              <p14:nvPr/>
            </p14:nvContentPartPr>
            <p14:xfrm>
              <a:off x="5894955" y="612832"/>
              <a:ext cx="4133880" cy="1506240"/>
            </p14:xfrm>
          </p:contentPart>
        </mc:Choice>
        <mc:Fallback xmlns=""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6B0597F3-893F-4173-84CC-D13E8958D611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5885955" y="603832"/>
                <a:ext cx="4151520" cy="152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36" name="Ink 135">
                <a:extLst>
                  <a:ext uri="{FF2B5EF4-FFF2-40B4-BE49-F238E27FC236}">
                    <a16:creationId xmlns:a16="http://schemas.microsoft.com/office/drawing/2014/main" id="{B14F5FCC-E92D-47B5-881D-7F2FD65CE7B7}"/>
                  </a:ext>
                </a:extLst>
              </p14:cNvPr>
              <p14:cNvContentPartPr/>
              <p14:nvPr/>
            </p14:nvContentPartPr>
            <p14:xfrm>
              <a:off x="7818435" y="2272432"/>
              <a:ext cx="2078640" cy="438840"/>
            </p14:xfrm>
          </p:contentPart>
        </mc:Choice>
        <mc:Fallback xmlns="">
          <p:pic>
            <p:nvPicPr>
              <p:cNvPr id="136" name="Ink 135">
                <a:extLst>
                  <a:ext uri="{FF2B5EF4-FFF2-40B4-BE49-F238E27FC236}">
                    <a16:creationId xmlns:a16="http://schemas.microsoft.com/office/drawing/2014/main" id="{B14F5FCC-E92D-47B5-881D-7F2FD65CE7B7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809435" y="2263432"/>
                <a:ext cx="2096280" cy="45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BD92DF68-ADC4-4B10-8F62-20E4D3E49B94}"/>
                  </a:ext>
                </a:extLst>
              </p14:cNvPr>
              <p14:cNvContentPartPr/>
              <p14:nvPr/>
            </p14:nvContentPartPr>
            <p14:xfrm>
              <a:off x="10316475" y="2192512"/>
              <a:ext cx="509400" cy="390960"/>
            </p14:xfrm>
          </p:contentPart>
        </mc:Choice>
        <mc:Fallback xmlns=""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BD92DF68-ADC4-4B10-8F62-20E4D3E49B94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0307475" y="2183512"/>
                <a:ext cx="527040" cy="40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DCB14AA5-8B4C-4645-97DD-6D1259B93F5F}"/>
                  </a:ext>
                </a:extLst>
              </p14:cNvPr>
              <p14:cNvContentPartPr/>
              <p14:nvPr/>
            </p14:nvContentPartPr>
            <p14:xfrm>
              <a:off x="11080395" y="2172352"/>
              <a:ext cx="718560" cy="368280"/>
            </p14:xfrm>
          </p:contentPart>
        </mc:Choice>
        <mc:Fallback xmlns=""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DCB14AA5-8B4C-4645-97DD-6D1259B93F5F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1071395" y="2163352"/>
                <a:ext cx="736200" cy="385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647663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6F9A6D7-EEAE-464C-AE80-7C5AEEF15B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972800" cy="830956"/>
          </a:xfrm>
        </p:spPr>
        <p:txBody>
          <a:bodyPr/>
          <a:lstStyle/>
          <a:p>
            <a:r>
              <a:rPr lang="en-IN" dirty="0"/>
              <a:t>Remove Loop – </a:t>
            </a:r>
            <a:r>
              <a:rPr lang="en-IN" dirty="0">
                <a:solidFill>
                  <a:srgbClr val="FF0000"/>
                </a:solidFill>
                <a:highlight>
                  <a:srgbClr val="FFFF00"/>
                </a:highlight>
              </a:rPr>
              <a:t>Approach 1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0D3F21F4-8C0E-496C-B538-89412BC37A65}"/>
                  </a:ext>
                </a:extLst>
              </p14:cNvPr>
              <p14:cNvContentPartPr/>
              <p14:nvPr/>
            </p14:nvContentPartPr>
            <p14:xfrm>
              <a:off x="546744" y="1266835"/>
              <a:ext cx="3363480" cy="9795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0D3F21F4-8C0E-496C-B538-89412BC37A6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7744" y="1257835"/>
                <a:ext cx="3381120" cy="99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A890DEF0-1080-46DD-ADEA-EA4B9CA152FC}"/>
                  </a:ext>
                </a:extLst>
              </p14:cNvPr>
              <p14:cNvContentPartPr/>
              <p14:nvPr/>
            </p14:nvContentPartPr>
            <p14:xfrm>
              <a:off x="6662835" y="920272"/>
              <a:ext cx="392400" cy="14292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A890DEF0-1080-46DD-ADEA-EA4B9CA152F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653835" y="911272"/>
                <a:ext cx="410040" cy="16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85CF2135-E322-4652-B064-1953B717B4DA}"/>
                  </a:ext>
                </a:extLst>
              </p14:cNvPr>
              <p14:cNvContentPartPr/>
              <p14:nvPr/>
            </p14:nvContentPartPr>
            <p14:xfrm>
              <a:off x="7336395" y="845392"/>
              <a:ext cx="715320" cy="26568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85CF2135-E322-4652-B064-1953B717B4D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327395" y="836392"/>
                <a:ext cx="732960" cy="28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E6DDE3F6-CB14-4B75-A39A-D44B36ECF738}"/>
                  </a:ext>
                </a:extLst>
              </p14:cNvPr>
              <p14:cNvContentPartPr/>
              <p14:nvPr/>
            </p14:nvContentPartPr>
            <p14:xfrm>
              <a:off x="8468235" y="819832"/>
              <a:ext cx="842400" cy="23220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E6DDE3F6-CB14-4B75-A39A-D44B36ECF738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459235" y="810832"/>
                <a:ext cx="860040" cy="24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00E07A0F-F9ED-4967-8D9F-2E0BB88F2C3D}"/>
                  </a:ext>
                </a:extLst>
              </p14:cNvPr>
              <p14:cNvContentPartPr/>
              <p14:nvPr/>
            </p14:nvContentPartPr>
            <p14:xfrm>
              <a:off x="9580275" y="784552"/>
              <a:ext cx="333360" cy="27396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00E07A0F-F9ED-4967-8D9F-2E0BB88F2C3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571275" y="775552"/>
                <a:ext cx="351000" cy="29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5EDFD736-63AC-47DE-AB4F-C9C41D7F521C}"/>
                  </a:ext>
                </a:extLst>
              </p14:cNvPr>
              <p14:cNvContentPartPr/>
              <p14:nvPr/>
            </p14:nvContentPartPr>
            <p14:xfrm>
              <a:off x="10173195" y="757912"/>
              <a:ext cx="531360" cy="33912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5EDFD736-63AC-47DE-AB4F-C9C41D7F521C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0164195" y="748912"/>
                <a:ext cx="549000" cy="35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299547FC-CAB5-46EE-A9F8-72984149AE86}"/>
                  </a:ext>
                </a:extLst>
              </p14:cNvPr>
              <p14:cNvContentPartPr/>
              <p14:nvPr/>
            </p14:nvContentPartPr>
            <p14:xfrm>
              <a:off x="10855755" y="726952"/>
              <a:ext cx="1098720" cy="49932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299547FC-CAB5-46EE-A9F8-72984149AE86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0846755" y="717952"/>
                <a:ext cx="1116360" cy="51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F650992F-0BF8-48DF-AC7B-075652AF2E0D}"/>
                  </a:ext>
                </a:extLst>
              </p14:cNvPr>
              <p14:cNvContentPartPr/>
              <p14:nvPr/>
            </p14:nvContentPartPr>
            <p14:xfrm>
              <a:off x="915075" y="1918912"/>
              <a:ext cx="596880" cy="30060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F650992F-0BF8-48DF-AC7B-075652AF2E0D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906075" y="1909912"/>
                <a:ext cx="614520" cy="31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D6BC36CD-729A-4581-BBD3-B28A6B399389}"/>
                  </a:ext>
                </a:extLst>
              </p14:cNvPr>
              <p14:cNvContentPartPr/>
              <p14:nvPr/>
            </p14:nvContentPartPr>
            <p14:xfrm>
              <a:off x="2937195" y="1535152"/>
              <a:ext cx="578160" cy="44352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D6BC36CD-729A-4581-BBD3-B28A6B399389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928195" y="1526152"/>
                <a:ext cx="595800" cy="46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E30EE57B-93F0-4F5A-918D-CF52B3557BE0}"/>
                  </a:ext>
                </a:extLst>
              </p14:cNvPr>
              <p14:cNvContentPartPr/>
              <p14:nvPr/>
            </p14:nvContentPartPr>
            <p14:xfrm>
              <a:off x="290115" y="1125472"/>
              <a:ext cx="1799280" cy="720360"/>
            </p14:xfrm>
          </p:contentPart>
        </mc:Choice>
        <mc:Fallback xmlns=""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E30EE57B-93F0-4F5A-918D-CF52B3557BE0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81115" y="1116472"/>
                <a:ext cx="1816920" cy="73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8E566321-54A7-4A07-BFA3-121F13A2E589}"/>
                  </a:ext>
                </a:extLst>
              </p14:cNvPr>
              <p14:cNvContentPartPr/>
              <p14:nvPr/>
            </p14:nvContentPartPr>
            <p14:xfrm>
              <a:off x="3907395" y="1000912"/>
              <a:ext cx="1187640" cy="395640"/>
            </p14:xfrm>
          </p:contentPart>
        </mc:Choice>
        <mc:Fallback xmlns=""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8E566321-54A7-4A07-BFA3-121F13A2E589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898395" y="991912"/>
                <a:ext cx="1205280" cy="41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3B037D15-ECDC-44F6-B6B2-50C8E112A0C8}"/>
                  </a:ext>
                </a:extLst>
              </p14:cNvPr>
              <p14:cNvContentPartPr/>
              <p14:nvPr/>
            </p14:nvContentPartPr>
            <p14:xfrm>
              <a:off x="256995" y="789952"/>
              <a:ext cx="1927440" cy="236160"/>
            </p14:xfrm>
          </p:contentPart>
        </mc:Choice>
        <mc:Fallback xmlns=""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3B037D15-ECDC-44F6-B6B2-50C8E112A0C8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47995" y="780952"/>
                <a:ext cx="1945080" cy="25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F7434C6B-DCB2-44C9-9E0D-86982AC5E20C}"/>
                  </a:ext>
                </a:extLst>
              </p14:cNvPr>
              <p14:cNvContentPartPr/>
              <p14:nvPr/>
            </p14:nvContentPartPr>
            <p14:xfrm>
              <a:off x="533475" y="2501392"/>
              <a:ext cx="3429000" cy="34596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F7434C6B-DCB2-44C9-9E0D-86982AC5E20C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524475" y="2492392"/>
                <a:ext cx="3446640" cy="36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915C3522-A969-4AB7-BAA5-36DB5C6C7AF9}"/>
                  </a:ext>
                </a:extLst>
              </p14:cNvPr>
              <p14:cNvContentPartPr/>
              <p14:nvPr/>
            </p14:nvContentPartPr>
            <p14:xfrm>
              <a:off x="4342995" y="2476912"/>
              <a:ext cx="220680" cy="430560"/>
            </p14:xfrm>
          </p:contentPart>
        </mc:Choice>
        <mc:Fallback xmlns=""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915C3522-A969-4AB7-BAA5-36DB5C6C7AF9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4333995" y="2467912"/>
                <a:ext cx="238320" cy="44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ADDEFF8F-3E52-4583-9986-6D9C88E599CC}"/>
                  </a:ext>
                </a:extLst>
              </p14:cNvPr>
              <p14:cNvContentPartPr/>
              <p14:nvPr/>
            </p14:nvContentPartPr>
            <p14:xfrm>
              <a:off x="4714515" y="2416072"/>
              <a:ext cx="522360" cy="33156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ADDEFF8F-3E52-4583-9986-6D9C88E599CC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4705515" y="2407072"/>
                <a:ext cx="540000" cy="34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D7466843-8118-4EEE-9AE5-D78647A83051}"/>
                  </a:ext>
                </a:extLst>
              </p14:cNvPr>
              <p14:cNvContentPartPr/>
              <p14:nvPr/>
            </p14:nvContentPartPr>
            <p14:xfrm>
              <a:off x="5437035" y="2357392"/>
              <a:ext cx="1011600" cy="428760"/>
            </p14:xfrm>
          </p:contentPart>
        </mc:Choice>
        <mc:Fallback xmlns=""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D7466843-8118-4EEE-9AE5-D78647A83051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5428035" y="2348392"/>
                <a:ext cx="1029240" cy="44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AA5A8CAB-B454-400D-8E8C-9C46D5E40BF0}"/>
                  </a:ext>
                </a:extLst>
              </p14:cNvPr>
              <p14:cNvContentPartPr/>
              <p14:nvPr/>
            </p14:nvContentPartPr>
            <p14:xfrm>
              <a:off x="6777675" y="2057152"/>
              <a:ext cx="4266720" cy="525960"/>
            </p14:xfrm>
          </p:contentPart>
        </mc:Choice>
        <mc:Fallback xmlns=""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AA5A8CAB-B454-400D-8E8C-9C46D5E40BF0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6768675" y="2048152"/>
                <a:ext cx="4284360" cy="543600"/>
              </a:xfrm>
              <a:prstGeom prst="rect">
                <a:avLst/>
              </a:prstGeom>
            </p:spPr>
          </p:pic>
        </mc:Fallback>
      </mc:AlternateContent>
      <p:sp>
        <p:nvSpPr>
          <p:cNvPr id="271" name="TextBox 270">
            <a:extLst>
              <a:ext uri="{FF2B5EF4-FFF2-40B4-BE49-F238E27FC236}">
                <a16:creationId xmlns:a16="http://schemas.microsoft.com/office/drawing/2014/main" id="{3B1FABD1-4FDA-45DD-B699-FF9B8CEE223D}"/>
              </a:ext>
            </a:extLst>
          </p:cNvPr>
          <p:cNvSpPr txBox="1"/>
          <p:nvPr/>
        </p:nvSpPr>
        <p:spPr>
          <a:xfrm>
            <a:off x="533475" y="305966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N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74" name="Ink 273">
                <a:extLst>
                  <a:ext uri="{FF2B5EF4-FFF2-40B4-BE49-F238E27FC236}">
                    <a16:creationId xmlns:a16="http://schemas.microsoft.com/office/drawing/2014/main" id="{08FC5F14-12D4-4E08-9B7D-7CEF25FD5C02}"/>
                  </a:ext>
                </a:extLst>
              </p14:cNvPr>
              <p14:cNvContentPartPr/>
              <p14:nvPr/>
            </p14:nvContentPartPr>
            <p14:xfrm>
              <a:off x="4792995" y="1450192"/>
              <a:ext cx="2127960" cy="334800"/>
            </p14:xfrm>
          </p:contentPart>
        </mc:Choice>
        <mc:Fallback xmlns="">
          <p:pic>
            <p:nvPicPr>
              <p:cNvPr id="274" name="Ink 273">
                <a:extLst>
                  <a:ext uri="{FF2B5EF4-FFF2-40B4-BE49-F238E27FC236}">
                    <a16:creationId xmlns:a16="http://schemas.microsoft.com/office/drawing/2014/main" id="{08FC5F14-12D4-4E08-9B7D-7CEF25FD5C02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4783995" y="1441192"/>
                <a:ext cx="2145600" cy="35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91" name="Ink 290">
                <a:extLst>
                  <a:ext uri="{FF2B5EF4-FFF2-40B4-BE49-F238E27FC236}">
                    <a16:creationId xmlns:a16="http://schemas.microsoft.com/office/drawing/2014/main" id="{CCC4326F-D311-46E1-A2BF-FFDAA6C1AAB5}"/>
                  </a:ext>
                </a:extLst>
              </p14:cNvPr>
              <p14:cNvContentPartPr/>
              <p14:nvPr/>
            </p14:nvContentPartPr>
            <p14:xfrm>
              <a:off x="1739647" y="1326712"/>
              <a:ext cx="394920" cy="253080"/>
            </p14:xfrm>
          </p:contentPart>
        </mc:Choice>
        <mc:Fallback xmlns="">
          <p:pic>
            <p:nvPicPr>
              <p:cNvPr id="291" name="Ink 290">
                <a:extLst>
                  <a:ext uri="{FF2B5EF4-FFF2-40B4-BE49-F238E27FC236}">
                    <a16:creationId xmlns:a16="http://schemas.microsoft.com/office/drawing/2014/main" id="{CCC4326F-D311-46E1-A2BF-FFDAA6C1AAB5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703647" y="1254712"/>
                <a:ext cx="466560" cy="39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94" name="Ink 293">
                <a:extLst>
                  <a:ext uri="{FF2B5EF4-FFF2-40B4-BE49-F238E27FC236}">
                    <a16:creationId xmlns:a16="http://schemas.microsoft.com/office/drawing/2014/main" id="{AC45AB52-21BF-4445-BA26-C610E67E05C6}"/>
                  </a:ext>
                </a:extLst>
              </p14:cNvPr>
              <p14:cNvContentPartPr/>
              <p14:nvPr/>
            </p14:nvContentPartPr>
            <p14:xfrm>
              <a:off x="2515807" y="1980472"/>
              <a:ext cx="477360" cy="329400"/>
            </p14:xfrm>
          </p:contentPart>
        </mc:Choice>
        <mc:Fallback xmlns="">
          <p:pic>
            <p:nvPicPr>
              <p:cNvPr id="294" name="Ink 293">
                <a:extLst>
                  <a:ext uri="{FF2B5EF4-FFF2-40B4-BE49-F238E27FC236}">
                    <a16:creationId xmlns:a16="http://schemas.microsoft.com/office/drawing/2014/main" id="{AC45AB52-21BF-4445-BA26-C610E67E05C6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2479807" y="1908472"/>
                <a:ext cx="549000" cy="473040"/>
              </a:xfrm>
              <a:prstGeom prst="rect">
                <a:avLst/>
              </a:prstGeom>
            </p:spPr>
          </p:pic>
        </mc:Fallback>
      </mc:AlternateContent>
      <p:sp>
        <p:nvSpPr>
          <p:cNvPr id="298" name="Rectangle 297">
            <a:extLst>
              <a:ext uri="{FF2B5EF4-FFF2-40B4-BE49-F238E27FC236}">
                <a16:creationId xmlns:a16="http://schemas.microsoft.com/office/drawing/2014/main" id="{BDBEE79F-E0BE-40B3-A111-C18A9A67D150}"/>
              </a:ext>
            </a:extLst>
          </p:cNvPr>
          <p:cNvSpPr/>
          <p:nvPr/>
        </p:nvSpPr>
        <p:spPr>
          <a:xfrm>
            <a:off x="416347" y="2919107"/>
            <a:ext cx="9497288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200" b="1" dirty="0">
                <a:latin typeface="Consolas" panose="020B0609020204030204" pitchFamily="49" charset="0"/>
              </a:rPr>
              <a:t>void removeLoopApproach1(Node </a:t>
            </a:r>
            <a:r>
              <a:rPr lang="en-IN" sz="1200" b="1" dirty="0" err="1">
                <a:latin typeface="Consolas" panose="020B0609020204030204" pitchFamily="49" charset="0"/>
              </a:rPr>
              <a:t>listNode</a:t>
            </a:r>
            <a:r>
              <a:rPr lang="en-IN" sz="1200" b="1" dirty="0">
                <a:latin typeface="Consolas" panose="020B0609020204030204" pitchFamily="49" charset="0"/>
              </a:rPr>
              <a:t>, Node </a:t>
            </a:r>
            <a:r>
              <a:rPr lang="en-IN" sz="1200" b="1" dirty="0" err="1">
                <a:latin typeface="Consolas" panose="020B0609020204030204" pitchFamily="49" charset="0"/>
              </a:rPr>
              <a:t>loopNode</a:t>
            </a:r>
            <a:r>
              <a:rPr lang="en-IN" sz="1200" b="1" dirty="0">
                <a:latin typeface="Consolas" panose="020B0609020204030204" pitchFamily="49" charset="0"/>
              </a:rPr>
              <a:t>) {</a:t>
            </a:r>
          </a:p>
          <a:p>
            <a:r>
              <a:rPr lang="en-IN" sz="1200" b="1" dirty="0">
                <a:latin typeface="Consolas" panose="020B0609020204030204" pitchFamily="49" charset="0"/>
              </a:rPr>
              <a:t>		Node temp = </a:t>
            </a:r>
            <a:r>
              <a:rPr lang="en-IN" sz="1200" b="1" dirty="0" err="1">
                <a:latin typeface="Consolas" panose="020B0609020204030204" pitchFamily="49" charset="0"/>
              </a:rPr>
              <a:t>loopNode</a:t>
            </a:r>
            <a:r>
              <a:rPr lang="en-IN" sz="1200" b="1" dirty="0">
                <a:latin typeface="Consolas" panose="020B0609020204030204" pitchFamily="49" charset="0"/>
              </a:rPr>
              <a:t>;</a:t>
            </a:r>
          </a:p>
          <a:p>
            <a:r>
              <a:rPr lang="en-IN" sz="1200" b="1" dirty="0">
                <a:latin typeface="Consolas" panose="020B0609020204030204" pitchFamily="49" charset="0"/>
              </a:rPr>
              <a:t>		while (true) // to move </a:t>
            </a:r>
            <a:r>
              <a:rPr lang="en-IN" sz="1200" b="1" dirty="0" err="1">
                <a:latin typeface="Consolas" panose="020B0609020204030204" pitchFamily="49" charset="0"/>
              </a:rPr>
              <a:t>listNode</a:t>
            </a:r>
            <a:endParaRPr lang="en-IN" sz="1200" b="1" dirty="0">
              <a:latin typeface="Consolas" panose="020B0609020204030204" pitchFamily="49" charset="0"/>
            </a:endParaRPr>
          </a:p>
          <a:p>
            <a:r>
              <a:rPr lang="en-IN" sz="1200" b="1" dirty="0">
                <a:latin typeface="Consolas" panose="020B0609020204030204" pitchFamily="49" charset="0"/>
              </a:rPr>
              <a:t>		{</a:t>
            </a:r>
          </a:p>
          <a:p>
            <a:r>
              <a:rPr lang="en-IN" sz="1200" b="1" dirty="0">
                <a:latin typeface="Consolas" panose="020B0609020204030204" pitchFamily="49" charset="0"/>
              </a:rPr>
              <a:t>			while (</a:t>
            </a:r>
            <a:r>
              <a:rPr lang="en-IN" sz="1200" b="1" dirty="0" err="1">
                <a:latin typeface="Consolas" panose="020B0609020204030204" pitchFamily="49" charset="0"/>
              </a:rPr>
              <a:t>listNode.next</a:t>
            </a:r>
            <a:r>
              <a:rPr lang="en-IN" sz="1200" b="1" dirty="0">
                <a:latin typeface="Consolas" panose="020B0609020204030204" pitchFamily="49" charset="0"/>
              </a:rPr>
              <a:t> != </a:t>
            </a:r>
            <a:r>
              <a:rPr lang="en-IN" sz="1200" b="1" dirty="0" err="1">
                <a:latin typeface="Consolas" panose="020B0609020204030204" pitchFamily="49" charset="0"/>
              </a:rPr>
              <a:t>loopNode.next</a:t>
            </a:r>
            <a:r>
              <a:rPr lang="en-IN" sz="1200" b="1" dirty="0">
                <a:latin typeface="Consolas" panose="020B0609020204030204" pitchFamily="49" charset="0"/>
              </a:rPr>
              <a:t> &amp;&amp; </a:t>
            </a:r>
            <a:r>
              <a:rPr lang="en-IN" sz="1200" b="1" dirty="0" err="1">
                <a:latin typeface="Consolas" panose="020B0609020204030204" pitchFamily="49" charset="0"/>
              </a:rPr>
              <a:t>loopNode.next</a:t>
            </a:r>
            <a:r>
              <a:rPr lang="en-IN" sz="1200" b="1" dirty="0">
                <a:latin typeface="Consolas" panose="020B0609020204030204" pitchFamily="49" charset="0"/>
              </a:rPr>
              <a:t> != temp)// to move </a:t>
            </a:r>
            <a:r>
              <a:rPr lang="en-IN" sz="1200" b="1" dirty="0" err="1">
                <a:latin typeface="Consolas" panose="020B0609020204030204" pitchFamily="49" charset="0"/>
              </a:rPr>
              <a:t>loopNode</a:t>
            </a:r>
            <a:endParaRPr lang="en-IN" sz="1200" b="1" dirty="0">
              <a:latin typeface="Consolas" panose="020B0609020204030204" pitchFamily="49" charset="0"/>
            </a:endParaRPr>
          </a:p>
          <a:p>
            <a:r>
              <a:rPr lang="en-IN" sz="1200" b="1" dirty="0">
                <a:latin typeface="Consolas" panose="020B0609020204030204" pitchFamily="49" charset="0"/>
              </a:rPr>
              <a:t>			{</a:t>
            </a:r>
          </a:p>
          <a:p>
            <a:r>
              <a:rPr lang="en-IN" sz="1200" b="1" dirty="0">
                <a:latin typeface="Consolas" panose="020B0609020204030204" pitchFamily="49" charset="0"/>
              </a:rPr>
              <a:t>				</a:t>
            </a:r>
            <a:r>
              <a:rPr lang="en-IN" sz="1200" b="1" dirty="0" err="1">
                <a:latin typeface="Consolas" panose="020B0609020204030204" pitchFamily="49" charset="0"/>
              </a:rPr>
              <a:t>loopNode</a:t>
            </a:r>
            <a:r>
              <a:rPr lang="en-IN" sz="1200" b="1" dirty="0">
                <a:latin typeface="Consolas" panose="020B0609020204030204" pitchFamily="49" charset="0"/>
              </a:rPr>
              <a:t> = </a:t>
            </a:r>
            <a:r>
              <a:rPr lang="en-IN" sz="1200" b="1" dirty="0" err="1">
                <a:latin typeface="Consolas" panose="020B0609020204030204" pitchFamily="49" charset="0"/>
              </a:rPr>
              <a:t>loopNode.next</a:t>
            </a:r>
            <a:r>
              <a:rPr lang="en-IN" sz="1200" b="1" dirty="0">
                <a:latin typeface="Consolas" panose="020B0609020204030204" pitchFamily="49" charset="0"/>
              </a:rPr>
              <a:t>;</a:t>
            </a:r>
          </a:p>
          <a:p>
            <a:r>
              <a:rPr lang="en-IN" sz="1200" b="1" dirty="0">
                <a:latin typeface="Consolas" panose="020B0609020204030204" pitchFamily="49" charset="0"/>
              </a:rPr>
              <a:t>			}</a:t>
            </a:r>
          </a:p>
          <a:p>
            <a:r>
              <a:rPr lang="en-IN" sz="1200" b="1" dirty="0">
                <a:latin typeface="Consolas" panose="020B0609020204030204" pitchFamily="49" charset="0"/>
              </a:rPr>
              <a:t>			// it could have broken due to 2 reason</a:t>
            </a:r>
          </a:p>
          <a:p>
            <a:r>
              <a:rPr lang="en-IN" sz="1200" b="1" dirty="0">
                <a:latin typeface="Consolas" panose="020B0609020204030204" pitchFamily="49" charset="0"/>
              </a:rPr>
              <a:t>			if (</a:t>
            </a:r>
            <a:r>
              <a:rPr lang="en-IN" sz="1200" b="1" dirty="0" err="1">
                <a:latin typeface="Consolas" panose="020B0609020204030204" pitchFamily="49" charset="0"/>
              </a:rPr>
              <a:t>listNode.next</a:t>
            </a:r>
            <a:r>
              <a:rPr lang="en-IN" sz="1200" b="1" dirty="0">
                <a:latin typeface="Consolas" panose="020B0609020204030204" pitchFamily="49" charset="0"/>
              </a:rPr>
              <a:t> == </a:t>
            </a:r>
            <a:r>
              <a:rPr lang="en-IN" sz="1200" b="1" dirty="0" err="1">
                <a:latin typeface="Consolas" panose="020B0609020204030204" pitchFamily="49" charset="0"/>
              </a:rPr>
              <a:t>loopNode.next</a:t>
            </a:r>
            <a:r>
              <a:rPr lang="en-IN" sz="1200" b="1" dirty="0">
                <a:latin typeface="Consolas" panose="020B0609020204030204" pitchFamily="49" charset="0"/>
              </a:rPr>
              <a:t>) {</a:t>
            </a:r>
          </a:p>
          <a:p>
            <a:r>
              <a:rPr lang="en-IN" sz="1200" b="1" dirty="0">
                <a:latin typeface="Consolas" panose="020B0609020204030204" pitchFamily="49" charset="0"/>
              </a:rPr>
              <a:t>				</a:t>
            </a:r>
            <a:r>
              <a:rPr lang="en-IN" sz="1200" b="1" dirty="0" err="1">
                <a:latin typeface="Consolas" panose="020B0609020204030204" pitchFamily="49" charset="0"/>
              </a:rPr>
              <a:t>loopNode.next</a:t>
            </a:r>
            <a:r>
              <a:rPr lang="en-IN" sz="1200" b="1" dirty="0">
                <a:latin typeface="Consolas" panose="020B0609020204030204" pitchFamily="49" charset="0"/>
              </a:rPr>
              <a:t> = null;</a:t>
            </a:r>
          </a:p>
          <a:p>
            <a:r>
              <a:rPr lang="en-IN" sz="1200" b="1" dirty="0">
                <a:latin typeface="Consolas" panose="020B0609020204030204" pitchFamily="49" charset="0"/>
              </a:rPr>
              <a:t>				return;</a:t>
            </a:r>
          </a:p>
          <a:p>
            <a:r>
              <a:rPr lang="en-IN" sz="1200" b="1" dirty="0">
                <a:latin typeface="Consolas" panose="020B0609020204030204" pitchFamily="49" charset="0"/>
              </a:rPr>
              <a:t>			}</a:t>
            </a:r>
          </a:p>
          <a:p>
            <a:r>
              <a:rPr lang="en-IN" sz="1200" b="1" dirty="0">
                <a:latin typeface="Consolas" panose="020B0609020204030204" pitchFamily="49" charset="0"/>
              </a:rPr>
              <a:t>			</a:t>
            </a:r>
            <a:r>
              <a:rPr lang="en-IN" sz="1200" b="1" dirty="0" err="1">
                <a:latin typeface="Consolas" panose="020B0609020204030204" pitchFamily="49" charset="0"/>
              </a:rPr>
              <a:t>listNode</a:t>
            </a:r>
            <a:r>
              <a:rPr lang="en-IN" sz="1200" b="1" dirty="0">
                <a:latin typeface="Consolas" panose="020B0609020204030204" pitchFamily="49" charset="0"/>
              </a:rPr>
              <a:t> = </a:t>
            </a:r>
            <a:r>
              <a:rPr lang="en-IN" sz="1200" b="1" dirty="0" err="1">
                <a:latin typeface="Consolas" panose="020B0609020204030204" pitchFamily="49" charset="0"/>
              </a:rPr>
              <a:t>listNode.next</a:t>
            </a:r>
            <a:r>
              <a:rPr lang="en-IN" sz="1200" b="1" dirty="0">
                <a:latin typeface="Consolas" panose="020B0609020204030204" pitchFamily="49" charset="0"/>
              </a:rPr>
              <a:t>;</a:t>
            </a:r>
          </a:p>
          <a:p>
            <a:r>
              <a:rPr lang="en-IN" sz="1200" b="1" dirty="0">
                <a:latin typeface="Consolas" panose="020B0609020204030204" pitchFamily="49" charset="0"/>
              </a:rPr>
              <a:t>		}</a:t>
            </a:r>
          </a:p>
          <a:p>
            <a:r>
              <a:rPr lang="en-IN" sz="1200" b="1" dirty="0">
                <a:latin typeface="Consolas" panose="020B0609020204030204" pitchFamily="49" charset="0"/>
              </a:rPr>
              <a:t>	}</a:t>
            </a:r>
            <a:endParaRPr lang="en-IN" sz="1200" b="1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306" name="Ink 305">
                <a:extLst>
                  <a:ext uri="{FF2B5EF4-FFF2-40B4-BE49-F238E27FC236}">
                    <a16:creationId xmlns:a16="http://schemas.microsoft.com/office/drawing/2014/main" id="{36ED4D82-2876-4DBB-8ABD-F883CA15FAEE}"/>
                  </a:ext>
                </a:extLst>
              </p14:cNvPr>
              <p14:cNvContentPartPr/>
              <p14:nvPr/>
            </p14:nvContentPartPr>
            <p14:xfrm>
              <a:off x="6402915" y="4698472"/>
              <a:ext cx="546840" cy="112680"/>
            </p14:xfrm>
          </p:contentPart>
        </mc:Choice>
        <mc:Fallback xmlns="">
          <p:pic>
            <p:nvPicPr>
              <p:cNvPr id="306" name="Ink 305">
                <a:extLst>
                  <a:ext uri="{FF2B5EF4-FFF2-40B4-BE49-F238E27FC236}">
                    <a16:creationId xmlns:a16="http://schemas.microsoft.com/office/drawing/2014/main" id="{36ED4D82-2876-4DBB-8ABD-F883CA15FAEE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6393915" y="4689472"/>
                <a:ext cx="564480" cy="13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307" name="Ink 306">
                <a:extLst>
                  <a:ext uri="{FF2B5EF4-FFF2-40B4-BE49-F238E27FC236}">
                    <a16:creationId xmlns:a16="http://schemas.microsoft.com/office/drawing/2014/main" id="{BD2BD930-18A7-4209-B3B1-D9A2DA9E9C60}"/>
                  </a:ext>
                </a:extLst>
              </p14:cNvPr>
              <p14:cNvContentPartPr/>
              <p14:nvPr/>
            </p14:nvContentPartPr>
            <p14:xfrm>
              <a:off x="6286635" y="4377352"/>
              <a:ext cx="594360" cy="223200"/>
            </p14:xfrm>
          </p:contentPart>
        </mc:Choice>
        <mc:Fallback xmlns="">
          <p:pic>
            <p:nvPicPr>
              <p:cNvPr id="307" name="Ink 306">
                <a:extLst>
                  <a:ext uri="{FF2B5EF4-FFF2-40B4-BE49-F238E27FC236}">
                    <a16:creationId xmlns:a16="http://schemas.microsoft.com/office/drawing/2014/main" id="{BD2BD930-18A7-4209-B3B1-D9A2DA9E9C60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6277635" y="4368352"/>
                <a:ext cx="612000" cy="24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328" name="Ink 327">
                <a:extLst>
                  <a:ext uri="{FF2B5EF4-FFF2-40B4-BE49-F238E27FC236}">
                    <a16:creationId xmlns:a16="http://schemas.microsoft.com/office/drawing/2014/main" id="{159FC04A-B2F7-47A8-BE80-B58013A43FD7}"/>
                  </a:ext>
                </a:extLst>
              </p14:cNvPr>
              <p14:cNvContentPartPr/>
              <p14:nvPr/>
            </p14:nvContentPartPr>
            <p14:xfrm>
              <a:off x="8036955" y="3521632"/>
              <a:ext cx="235440" cy="141840"/>
            </p14:xfrm>
          </p:contentPart>
        </mc:Choice>
        <mc:Fallback xmlns="">
          <p:pic>
            <p:nvPicPr>
              <p:cNvPr id="328" name="Ink 327">
                <a:extLst>
                  <a:ext uri="{FF2B5EF4-FFF2-40B4-BE49-F238E27FC236}">
                    <a16:creationId xmlns:a16="http://schemas.microsoft.com/office/drawing/2014/main" id="{159FC04A-B2F7-47A8-BE80-B58013A43FD7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8027955" y="3512632"/>
                <a:ext cx="253080" cy="15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342" name="Ink 341">
                <a:extLst>
                  <a:ext uri="{FF2B5EF4-FFF2-40B4-BE49-F238E27FC236}">
                    <a16:creationId xmlns:a16="http://schemas.microsoft.com/office/drawing/2014/main" id="{22084ED4-F097-4427-9CEF-D0E245A8DFF9}"/>
                  </a:ext>
                </a:extLst>
              </p14:cNvPr>
              <p14:cNvContentPartPr/>
              <p14:nvPr/>
            </p14:nvContentPartPr>
            <p14:xfrm>
              <a:off x="8623395" y="2700112"/>
              <a:ext cx="3458880" cy="1217880"/>
            </p14:xfrm>
          </p:contentPart>
        </mc:Choice>
        <mc:Fallback xmlns="">
          <p:pic>
            <p:nvPicPr>
              <p:cNvPr id="342" name="Ink 341">
                <a:extLst>
                  <a:ext uri="{FF2B5EF4-FFF2-40B4-BE49-F238E27FC236}">
                    <a16:creationId xmlns:a16="http://schemas.microsoft.com/office/drawing/2014/main" id="{22084ED4-F097-4427-9CEF-D0E245A8DFF9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8614395" y="2691112"/>
                <a:ext cx="3476520" cy="123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47" name="Ink 346">
                <a:extLst>
                  <a:ext uri="{FF2B5EF4-FFF2-40B4-BE49-F238E27FC236}">
                    <a16:creationId xmlns:a16="http://schemas.microsoft.com/office/drawing/2014/main" id="{E3205CF5-FCAA-48AD-A34E-35515308CFF9}"/>
                  </a:ext>
                </a:extLst>
              </p14:cNvPr>
              <p14:cNvContentPartPr/>
              <p14:nvPr/>
            </p14:nvContentPartPr>
            <p14:xfrm>
              <a:off x="5791995" y="5551312"/>
              <a:ext cx="1033920" cy="350640"/>
            </p14:xfrm>
          </p:contentPart>
        </mc:Choice>
        <mc:Fallback xmlns="">
          <p:pic>
            <p:nvPicPr>
              <p:cNvPr id="347" name="Ink 346">
                <a:extLst>
                  <a:ext uri="{FF2B5EF4-FFF2-40B4-BE49-F238E27FC236}">
                    <a16:creationId xmlns:a16="http://schemas.microsoft.com/office/drawing/2014/main" id="{E3205CF5-FCAA-48AD-A34E-35515308CFF9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5782995" y="5542312"/>
                <a:ext cx="1051560" cy="36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57" name="Ink 356">
                <a:extLst>
                  <a:ext uri="{FF2B5EF4-FFF2-40B4-BE49-F238E27FC236}">
                    <a16:creationId xmlns:a16="http://schemas.microsoft.com/office/drawing/2014/main" id="{EA41F19F-6A6B-4C1F-A52F-246CFBDCD0C2}"/>
                  </a:ext>
                </a:extLst>
              </p14:cNvPr>
              <p14:cNvContentPartPr/>
              <p14:nvPr/>
            </p14:nvContentPartPr>
            <p14:xfrm>
              <a:off x="10016235" y="5525392"/>
              <a:ext cx="279000" cy="93240"/>
            </p14:xfrm>
          </p:contentPart>
        </mc:Choice>
        <mc:Fallback xmlns="">
          <p:pic>
            <p:nvPicPr>
              <p:cNvPr id="357" name="Ink 356">
                <a:extLst>
                  <a:ext uri="{FF2B5EF4-FFF2-40B4-BE49-F238E27FC236}">
                    <a16:creationId xmlns:a16="http://schemas.microsoft.com/office/drawing/2014/main" id="{EA41F19F-6A6B-4C1F-A52F-246CFBDCD0C2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10007235" y="5516392"/>
                <a:ext cx="296640" cy="11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58" name="Ink 357">
                <a:extLst>
                  <a:ext uri="{FF2B5EF4-FFF2-40B4-BE49-F238E27FC236}">
                    <a16:creationId xmlns:a16="http://schemas.microsoft.com/office/drawing/2014/main" id="{04D5A155-EE81-40BF-96B3-06DFAAA81937}"/>
                  </a:ext>
                </a:extLst>
              </p14:cNvPr>
              <p14:cNvContentPartPr/>
              <p14:nvPr/>
            </p14:nvContentPartPr>
            <p14:xfrm>
              <a:off x="9194355" y="5524672"/>
              <a:ext cx="655200" cy="189360"/>
            </p14:xfrm>
          </p:contentPart>
        </mc:Choice>
        <mc:Fallback xmlns="">
          <p:pic>
            <p:nvPicPr>
              <p:cNvPr id="358" name="Ink 357">
                <a:extLst>
                  <a:ext uri="{FF2B5EF4-FFF2-40B4-BE49-F238E27FC236}">
                    <a16:creationId xmlns:a16="http://schemas.microsoft.com/office/drawing/2014/main" id="{04D5A155-EE81-40BF-96B3-06DFAAA81937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9185355" y="5515672"/>
                <a:ext cx="672840" cy="20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59" name="Ink 358">
                <a:extLst>
                  <a:ext uri="{FF2B5EF4-FFF2-40B4-BE49-F238E27FC236}">
                    <a16:creationId xmlns:a16="http://schemas.microsoft.com/office/drawing/2014/main" id="{B03DCC8B-1B96-400A-8181-B9B649235836}"/>
                  </a:ext>
                </a:extLst>
              </p14:cNvPr>
              <p14:cNvContentPartPr/>
              <p14:nvPr/>
            </p14:nvContentPartPr>
            <p14:xfrm>
              <a:off x="8057835" y="5519272"/>
              <a:ext cx="740880" cy="313200"/>
            </p14:xfrm>
          </p:contentPart>
        </mc:Choice>
        <mc:Fallback xmlns="">
          <p:pic>
            <p:nvPicPr>
              <p:cNvPr id="359" name="Ink 358">
                <a:extLst>
                  <a:ext uri="{FF2B5EF4-FFF2-40B4-BE49-F238E27FC236}">
                    <a16:creationId xmlns:a16="http://schemas.microsoft.com/office/drawing/2014/main" id="{B03DCC8B-1B96-400A-8181-B9B649235836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8048835" y="5510272"/>
                <a:ext cx="758520" cy="33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360" name="Ink 359">
                <a:extLst>
                  <a:ext uri="{FF2B5EF4-FFF2-40B4-BE49-F238E27FC236}">
                    <a16:creationId xmlns:a16="http://schemas.microsoft.com/office/drawing/2014/main" id="{E10BCDB9-7CB2-4D4E-99D9-A31FAD89BAFD}"/>
                  </a:ext>
                </a:extLst>
              </p14:cNvPr>
              <p14:cNvContentPartPr/>
              <p14:nvPr/>
            </p14:nvContentPartPr>
            <p14:xfrm>
              <a:off x="7182675" y="5555272"/>
              <a:ext cx="682200" cy="555480"/>
            </p14:xfrm>
          </p:contentPart>
        </mc:Choice>
        <mc:Fallback xmlns="">
          <p:pic>
            <p:nvPicPr>
              <p:cNvPr id="360" name="Ink 359">
                <a:extLst>
                  <a:ext uri="{FF2B5EF4-FFF2-40B4-BE49-F238E27FC236}">
                    <a16:creationId xmlns:a16="http://schemas.microsoft.com/office/drawing/2014/main" id="{E10BCDB9-7CB2-4D4E-99D9-A31FAD89BAFD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7173675" y="5546272"/>
                <a:ext cx="699840" cy="57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361" name="Ink 360">
                <a:extLst>
                  <a:ext uri="{FF2B5EF4-FFF2-40B4-BE49-F238E27FC236}">
                    <a16:creationId xmlns:a16="http://schemas.microsoft.com/office/drawing/2014/main" id="{69AB6FC7-C73C-4201-B2A5-E6F9FA2252AC}"/>
                  </a:ext>
                </a:extLst>
              </p14:cNvPr>
              <p14:cNvContentPartPr/>
              <p14:nvPr/>
            </p14:nvContentPartPr>
            <p14:xfrm>
              <a:off x="7220475" y="4378432"/>
              <a:ext cx="310680" cy="123480"/>
            </p14:xfrm>
          </p:contentPart>
        </mc:Choice>
        <mc:Fallback xmlns="">
          <p:pic>
            <p:nvPicPr>
              <p:cNvPr id="361" name="Ink 360">
                <a:extLst>
                  <a:ext uri="{FF2B5EF4-FFF2-40B4-BE49-F238E27FC236}">
                    <a16:creationId xmlns:a16="http://schemas.microsoft.com/office/drawing/2014/main" id="{69AB6FC7-C73C-4201-B2A5-E6F9FA2252AC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7211475" y="4369432"/>
                <a:ext cx="328320" cy="14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363" name="Ink 362">
                <a:extLst>
                  <a:ext uri="{FF2B5EF4-FFF2-40B4-BE49-F238E27FC236}">
                    <a16:creationId xmlns:a16="http://schemas.microsoft.com/office/drawing/2014/main" id="{96599165-2295-473B-BEDA-FE9AC5136FFD}"/>
                  </a:ext>
                </a:extLst>
              </p14:cNvPr>
              <p14:cNvContentPartPr/>
              <p14:nvPr/>
            </p14:nvContentPartPr>
            <p14:xfrm>
              <a:off x="7380675" y="3093232"/>
              <a:ext cx="943200" cy="311400"/>
            </p14:xfrm>
          </p:contentPart>
        </mc:Choice>
        <mc:Fallback xmlns="">
          <p:pic>
            <p:nvPicPr>
              <p:cNvPr id="363" name="Ink 362">
                <a:extLst>
                  <a:ext uri="{FF2B5EF4-FFF2-40B4-BE49-F238E27FC236}">
                    <a16:creationId xmlns:a16="http://schemas.microsoft.com/office/drawing/2014/main" id="{96599165-2295-473B-BEDA-FE9AC5136FFD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7371675" y="3084232"/>
                <a:ext cx="960840" cy="32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364" name="Ink 363">
                <a:extLst>
                  <a:ext uri="{FF2B5EF4-FFF2-40B4-BE49-F238E27FC236}">
                    <a16:creationId xmlns:a16="http://schemas.microsoft.com/office/drawing/2014/main" id="{B47DC13D-3FB0-43B1-9A8B-AF4850610D35}"/>
                  </a:ext>
                </a:extLst>
              </p14:cNvPr>
              <p14:cNvContentPartPr/>
              <p14:nvPr/>
            </p14:nvContentPartPr>
            <p14:xfrm>
              <a:off x="7624035" y="3731512"/>
              <a:ext cx="551520" cy="19080"/>
            </p14:xfrm>
          </p:contentPart>
        </mc:Choice>
        <mc:Fallback xmlns="">
          <p:pic>
            <p:nvPicPr>
              <p:cNvPr id="364" name="Ink 363">
                <a:extLst>
                  <a:ext uri="{FF2B5EF4-FFF2-40B4-BE49-F238E27FC236}">
                    <a16:creationId xmlns:a16="http://schemas.microsoft.com/office/drawing/2014/main" id="{B47DC13D-3FB0-43B1-9A8B-AF4850610D35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7615035" y="3722512"/>
                <a:ext cx="569160" cy="3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365" name="Ink 364">
                <a:extLst>
                  <a:ext uri="{FF2B5EF4-FFF2-40B4-BE49-F238E27FC236}">
                    <a16:creationId xmlns:a16="http://schemas.microsoft.com/office/drawing/2014/main" id="{164BEEAE-06E5-40BB-86E7-E4A1A1510821}"/>
                  </a:ext>
                </a:extLst>
              </p14:cNvPr>
              <p14:cNvContentPartPr/>
              <p14:nvPr/>
            </p14:nvContentPartPr>
            <p14:xfrm>
              <a:off x="7668315" y="3474112"/>
              <a:ext cx="197280" cy="200880"/>
            </p14:xfrm>
          </p:contentPart>
        </mc:Choice>
        <mc:Fallback xmlns="">
          <p:pic>
            <p:nvPicPr>
              <p:cNvPr id="365" name="Ink 364">
                <a:extLst>
                  <a:ext uri="{FF2B5EF4-FFF2-40B4-BE49-F238E27FC236}">
                    <a16:creationId xmlns:a16="http://schemas.microsoft.com/office/drawing/2014/main" id="{164BEEAE-06E5-40BB-86E7-E4A1A1510821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7659315" y="3465112"/>
                <a:ext cx="214920" cy="21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373" name="Ink 372">
                <a:extLst>
                  <a:ext uri="{FF2B5EF4-FFF2-40B4-BE49-F238E27FC236}">
                    <a16:creationId xmlns:a16="http://schemas.microsoft.com/office/drawing/2014/main" id="{A45316CB-B315-4DBD-8109-6F6D9B44F6C6}"/>
                  </a:ext>
                </a:extLst>
              </p14:cNvPr>
              <p14:cNvContentPartPr/>
              <p14:nvPr/>
            </p14:nvContentPartPr>
            <p14:xfrm>
              <a:off x="7706115" y="4188712"/>
              <a:ext cx="1702440" cy="591120"/>
            </p14:xfrm>
          </p:contentPart>
        </mc:Choice>
        <mc:Fallback xmlns="">
          <p:pic>
            <p:nvPicPr>
              <p:cNvPr id="373" name="Ink 372">
                <a:extLst>
                  <a:ext uri="{FF2B5EF4-FFF2-40B4-BE49-F238E27FC236}">
                    <a16:creationId xmlns:a16="http://schemas.microsoft.com/office/drawing/2014/main" id="{A45316CB-B315-4DBD-8109-6F6D9B44F6C6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7697115" y="4179712"/>
                <a:ext cx="1720080" cy="608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012025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6F9A6D7-EEAE-464C-AE80-7C5AEEF15B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4745"/>
            <a:ext cx="10972800" cy="830956"/>
          </a:xfrm>
        </p:spPr>
        <p:txBody>
          <a:bodyPr/>
          <a:lstStyle/>
          <a:p>
            <a:r>
              <a:rPr lang="en-IN" dirty="0"/>
              <a:t>Remove Loop - </a:t>
            </a:r>
            <a:r>
              <a:rPr lang="en-IN" dirty="0">
                <a:solidFill>
                  <a:srgbClr val="FF0000"/>
                </a:solidFill>
                <a:highlight>
                  <a:srgbClr val="FFFF00"/>
                </a:highlight>
              </a:rPr>
              <a:t>Approach 2</a:t>
            </a:r>
            <a:endParaRPr lang="en-IN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FABFE1F0-9C69-4345-BEA8-91C5E92FF9F4}"/>
                  </a:ext>
                </a:extLst>
              </p14:cNvPr>
              <p14:cNvContentPartPr/>
              <p14:nvPr/>
            </p14:nvContentPartPr>
            <p14:xfrm>
              <a:off x="417272" y="1176248"/>
              <a:ext cx="3363480" cy="97956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FABFE1F0-9C69-4345-BEA8-91C5E92FF9F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08272" y="1167248"/>
                <a:ext cx="3381120" cy="99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5C74AE57-C6B4-48C4-B751-4BB50657360E}"/>
                  </a:ext>
                </a:extLst>
              </p14:cNvPr>
              <p14:cNvContentPartPr/>
              <p14:nvPr/>
            </p14:nvContentPartPr>
            <p14:xfrm>
              <a:off x="3799395" y="881200"/>
              <a:ext cx="742320" cy="5205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5C74AE57-C6B4-48C4-B751-4BB50657360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790395" y="872200"/>
                <a:ext cx="759960" cy="53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543DAE17-E09D-4B8F-9596-12146BE86C5B}"/>
                  </a:ext>
                </a:extLst>
              </p14:cNvPr>
              <p14:cNvContentPartPr/>
              <p14:nvPr/>
            </p14:nvContentPartPr>
            <p14:xfrm>
              <a:off x="2794635" y="1458280"/>
              <a:ext cx="563400" cy="45648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543DAE17-E09D-4B8F-9596-12146BE86C5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785635" y="1449280"/>
                <a:ext cx="581040" cy="47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C85F1C4C-E2C4-4824-BF7D-14371DA49F68}"/>
                  </a:ext>
                </a:extLst>
              </p14:cNvPr>
              <p14:cNvContentPartPr/>
              <p14:nvPr/>
            </p14:nvContentPartPr>
            <p14:xfrm>
              <a:off x="417272" y="3319288"/>
              <a:ext cx="3363480" cy="97956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C85F1C4C-E2C4-4824-BF7D-14371DA49F6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08272" y="3310288"/>
                <a:ext cx="3381120" cy="99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75" name="Ink 174">
                <a:extLst>
                  <a:ext uri="{FF2B5EF4-FFF2-40B4-BE49-F238E27FC236}">
                    <a16:creationId xmlns:a16="http://schemas.microsoft.com/office/drawing/2014/main" id="{56F29469-AB99-4A60-95FE-28C05D4E8B3C}"/>
                  </a:ext>
                </a:extLst>
              </p14:cNvPr>
              <p14:cNvContentPartPr/>
              <p14:nvPr/>
            </p14:nvContentPartPr>
            <p14:xfrm>
              <a:off x="154035" y="2940400"/>
              <a:ext cx="426240" cy="331920"/>
            </p14:xfrm>
          </p:contentPart>
        </mc:Choice>
        <mc:Fallback xmlns="">
          <p:pic>
            <p:nvPicPr>
              <p:cNvPr id="175" name="Ink 174">
                <a:extLst>
                  <a:ext uri="{FF2B5EF4-FFF2-40B4-BE49-F238E27FC236}">
                    <a16:creationId xmlns:a16="http://schemas.microsoft.com/office/drawing/2014/main" id="{56F29469-AB99-4A60-95FE-28C05D4E8B3C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45035" y="2931400"/>
                <a:ext cx="443880" cy="34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80" name="Ink 179">
                <a:extLst>
                  <a:ext uri="{FF2B5EF4-FFF2-40B4-BE49-F238E27FC236}">
                    <a16:creationId xmlns:a16="http://schemas.microsoft.com/office/drawing/2014/main" id="{4EB437E8-E34B-4047-B45A-F8B031B02565}"/>
                  </a:ext>
                </a:extLst>
              </p14:cNvPr>
              <p14:cNvContentPartPr/>
              <p14:nvPr/>
            </p14:nvContentPartPr>
            <p14:xfrm>
              <a:off x="4094595" y="1773640"/>
              <a:ext cx="1300680" cy="591480"/>
            </p14:xfrm>
          </p:contentPart>
        </mc:Choice>
        <mc:Fallback xmlns="">
          <p:pic>
            <p:nvPicPr>
              <p:cNvPr id="180" name="Ink 179">
                <a:extLst>
                  <a:ext uri="{FF2B5EF4-FFF2-40B4-BE49-F238E27FC236}">
                    <a16:creationId xmlns:a16="http://schemas.microsoft.com/office/drawing/2014/main" id="{4EB437E8-E34B-4047-B45A-F8B031B02565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085595" y="1764640"/>
                <a:ext cx="1318320" cy="60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86" name="Ink 185">
                <a:extLst>
                  <a:ext uri="{FF2B5EF4-FFF2-40B4-BE49-F238E27FC236}">
                    <a16:creationId xmlns:a16="http://schemas.microsoft.com/office/drawing/2014/main" id="{5FC6427B-AD14-4DC6-AD65-F55F05961F72}"/>
                  </a:ext>
                </a:extLst>
              </p14:cNvPr>
              <p14:cNvContentPartPr/>
              <p14:nvPr/>
            </p14:nvContentPartPr>
            <p14:xfrm>
              <a:off x="3574755" y="2771560"/>
              <a:ext cx="433800" cy="486360"/>
            </p14:xfrm>
          </p:contentPart>
        </mc:Choice>
        <mc:Fallback xmlns="">
          <p:pic>
            <p:nvPicPr>
              <p:cNvPr id="186" name="Ink 185">
                <a:extLst>
                  <a:ext uri="{FF2B5EF4-FFF2-40B4-BE49-F238E27FC236}">
                    <a16:creationId xmlns:a16="http://schemas.microsoft.com/office/drawing/2014/main" id="{5FC6427B-AD14-4DC6-AD65-F55F05961F72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565755" y="2762560"/>
                <a:ext cx="451440" cy="50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87" name="Ink 186">
                <a:extLst>
                  <a:ext uri="{FF2B5EF4-FFF2-40B4-BE49-F238E27FC236}">
                    <a16:creationId xmlns:a16="http://schemas.microsoft.com/office/drawing/2014/main" id="{824D166B-5372-4FB2-8EB1-38BC1CCE767C}"/>
                  </a:ext>
                </a:extLst>
              </p14:cNvPr>
              <p14:cNvContentPartPr/>
              <p14:nvPr/>
            </p14:nvContentPartPr>
            <p14:xfrm>
              <a:off x="114075" y="2902600"/>
              <a:ext cx="620280" cy="408960"/>
            </p14:xfrm>
          </p:contentPart>
        </mc:Choice>
        <mc:Fallback xmlns="">
          <p:pic>
            <p:nvPicPr>
              <p:cNvPr id="187" name="Ink 186">
                <a:extLst>
                  <a:ext uri="{FF2B5EF4-FFF2-40B4-BE49-F238E27FC236}">
                    <a16:creationId xmlns:a16="http://schemas.microsoft.com/office/drawing/2014/main" id="{824D166B-5372-4FB2-8EB1-38BC1CCE767C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78075" y="2830600"/>
                <a:ext cx="691920" cy="55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88" name="Ink 187">
                <a:extLst>
                  <a:ext uri="{FF2B5EF4-FFF2-40B4-BE49-F238E27FC236}">
                    <a16:creationId xmlns:a16="http://schemas.microsoft.com/office/drawing/2014/main" id="{4EFADF33-59A1-4BEA-A489-E30132C27A04}"/>
                  </a:ext>
                </a:extLst>
              </p14:cNvPr>
              <p14:cNvContentPartPr/>
              <p14:nvPr/>
            </p14:nvContentPartPr>
            <p14:xfrm>
              <a:off x="3486195" y="2822680"/>
              <a:ext cx="679680" cy="430200"/>
            </p14:xfrm>
          </p:contentPart>
        </mc:Choice>
        <mc:Fallback xmlns="">
          <p:pic>
            <p:nvPicPr>
              <p:cNvPr id="188" name="Ink 187">
                <a:extLst>
                  <a:ext uri="{FF2B5EF4-FFF2-40B4-BE49-F238E27FC236}">
                    <a16:creationId xmlns:a16="http://schemas.microsoft.com/office/drawing/2014/main" id="{4EFADF33-59A1-4BEA-A489-E30132C27A04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450195" y="2750680"/>
                <a:ext cx="751320" cy="57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201" name="Ink 200">
                <a:extLst>
                  <a:ext uri="{FF2B5EF4-FFF2-40B4-BE49-F238E27FC236}">
                    <a16:creationId xmlns:a16="http://schemas.microsoft.com/office/drawing/2014/main" id="{60982A15-C7F6-42DD-8783-706FDE8BD8E7}"/>
                  </a:ext>
                </a:extLst>
              </p14:cNvPr>
              <p14:cNvContentPartPr/>
              <p14:nvPr/>
            </p14:nvContentPartPr>
            <p14:xfrm>
              <a:off x="2346435" y="2869840"/>
              <a:ext cx="618120" cy="476640"/>
            </p14:xfrm>
          </p:contentPart>
        </mc:Choice>
        <mc:Fallback xmlns="">
          <p:pic>
            <p:nvPicPr>
              <p:cNvPr id="201" name="Ink 200">
                <a:extLst>
                  <a:ext uri="{FF2B5EF4-FFF2-40B4-BE49-F238E27FC236}">
                    <a16:creationId xmlns:a16="http://schemas.microsoft.com/office/drawing/2014/main" id="{60982A15-C7F6-42DD-8783-706FDE8BD8E7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2337435" y="2860840"/>
                <a:ext cx="635760" cy="49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203" name="Ink 202">
                <a:extLst>
                  <a:ext uri="{FF2B5EF4-FFF2-40B4-BE49-F238E27FC236}">
                    <a16:creationId xmlns:a16="http://schemas.microsoft.com/office/drawing/2014/main" id="{36284894-6BA2-41FD-81CC-DE05A676329F}"/>
                  </a:ext>
                </a:extLst>
              </p14:cNvPr>
              <p14:cNvContentPartPr/>
              <p14:nvPr/>
            </p14:nvContentPartPr>
            <p14:xfrm>
              <a:off x="1681515" y="3221200"/>
              <a:ext cx="461880" cy="488520"/>
            </p14:xfrm>
          </p:contentPart>
        </mc:Choice>
        <mc:Fallback xmlns="">
          <p:pic>
            <p:nvPicPr>
              <p:cNvPr id="203" name="Ink 202">
                <a:extLst>
                  <a:ext uri="{FF2B5EF4-FFF2-40B4-BE49-F238E27FC236}">
                    <a16:creationId xmlns:a16="http://schemas.microsoft.com/office/drawing/2014/main" id="{36284894-6BA2-41FD-81CC-DE05A676329F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672515" y="3212200"/>
                <a:ext cx="479520" cy="50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204" name="Ink 203">
                <a:extLst>
                  <a:ext uri="{FF2B5EF4-FFF2-40B4-BE49-F238E27FC236}">
                    <a16:creationId xmlns:a16="http://schemas.microsoft.com/office/drawing/2014/main" id="{E6F76F88-E0BA-4FB5-928C-CF2DD3D79E6F}"/>
                  </a:ext>
                </a:extLst>
              </p14:cNvPr>
              <p14:cNvContentPartPr/>
              <p14:nvPr/>
            </p14:nvContentPartPr>
            <p14:xfrm>
              <a:off x="2508075" y="4000240"/>
              <a:ext cx="449280" cy="548640"/>
            </p14:xfrm>
          </p:contentPart>
        </mc:Choice>
        <mc:Fallback xmlns="">
          <p:pic>
            <p:nvPicPr>
              <p:cNvPr id="204" name="Ink 203">
                <a:extLst>
                  <a:ext uri="{FF2B5EF4-FFF2-40B4-BE49-F238E27FC236}">
                    <a16:creationId xmlns:a16="http://schemas.microsoft.com/office/drawing/2014/main" id="{E6F76F88-E0BA-4FB5-928C-CF2DD3D79E6F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2499075" y="3991240"/>
                <a:ext cx="466920" cy="56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226" name="Ink 225">
                <a:extLst>
                  <a:ext uri="{FF2B5EF4-FFF2-40B4-BE49-F238E27FC236}">
                    <a16:creationId xmlns:a16="http://schemas.microsoft.com/office/drawing/2014/main" id="{CEAEC996-5DD3-49C2-AF29-A6ED338D1344}"/>
                  </a:ext>
                </a:extLst>
              </p14:cNvPr>
              <p14:cNvContentPartPr/>
              <p14:nvPr/>
            </p14:nvContentPartPr>
            <p14:xfrm>
              <a:off x="6032475" y="994960"/>
              <a:ext cx="5524920" cy="3289320"/>
            </p14:xfrm>
          </p:contentPart>
        </mc:Choice>
        <mc:Fallback xmlns="">
          <p:pic>
            <p:nvPicPr>
              <p:cNvPr id="226" name="Ink 225">
                <a:extLst>
                  <a:ext uri="{FF2B5EF4-FFF2-40B4-BE49-F238E27FC236}">
                    <a16:creationId xmlns:a16="http://schemas.microsoft.com/office/drawing/2014/main" id="{CEAEC996-5DD3-49C2-AF29-A6ED338D1344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6023475" y="985960"/>
                <a:ext cx="5542560" cy="330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255" name="Ink 254">
                <a:extLst>
                  <a:ext uri="{FF2B5EF4-FFF2-40B4-BE49-F238E27FC236}">
                    <a16:creationId xmlns:a16="http://schemas.microsoft.com/office/drawing/2014/main" id="{26F698F5-141C-4F52-B72C-6136F0253AA6}"/>
                  </a:ext>
                </a:extLst>
              </p14:cNvPr>
              <p14:cNvContentPartPr/>
              <p14:nvPr/>
            </p14:nvContentPartPr>
            <p14:xfrm>
              <a:off x="6327675" y="4662640"/>
              <a:ext cx="4512600" cy="1351440"/>
            </p14:xfrm>
          </p:contentPart>
        </mc:Choice>
        <mc:Fallback xmlns="">
          <p:pic>
            <p:nvPicPr>
              <p:cNvPr id="255" name="Ink 254">
                <a:extLst>
                  <a:ext uri="{FF2B5EF4-FFF2-40B4-BE49-F238E27FC236}">
                    <a16:creationId xmlns:a16="http://schemas.microsoft.com/office/drawing/2014/main" id="{26F698F5-141C-4F52-B72C-6136F0253AA6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6318675" y="4653640"/>
                <a:ext cx="4530240" cy="136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8875643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ourse">
  <a:themeElements>
    <a:clrScheme name="Civic">
      <a:dk1>
        <a:sysClr val="windowText" lastClr="000000"/>
      </a:dk1>
      <a:lt1>
        <a:sysClr val="window" lastClr="FFFFFF"/>
      </a:lt1>
      <a:dk2>
        <a:srgbClr val="646B86"/>
      </a:dk2>
      <a:lt2>
        <a:srgbClr val="C5D1D7"/>
      </a:lt2>
      <a:accent1>
        <a:srgbClr val="D16349"/>
      </a:accent1>
      <a:accent2>
        <a:srgbClr val="CCB400"/>
      </a:accent2>
      <a:accent3>
        <a:srgbClr val="8CADAE"/>
      </a:accent3>
      <a:accent4>
        <a:srgbClr val="8C7B70"/>
      </a:accent4>
      <a:accent5>
        <a:srgbClr val="8FB08C"/>
      </a:accent5>
      <a:accent6>
        <a:srgbClr val="D19049"/>
      </a:accent6>
      <a:hlink>
        <a:srgbClr val="00A3D6"/>
      </a:hlink>
      <a:folHlink>
        <a:srgbClr val="694F07"/>
      </a:folHlink>
    </a:clrScheme>
    <a:fontScheme name="Concourse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2059</TotalTime>
  <Words>85</Words>
  <Application>Microsoft Office PowerPoint</Application>
  <PresentationFormat>Widescreen</PresentationFormat>
  <Paragraphs>33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5" baseType="lpstr">
      <vt:lpstr>Arial</vt:lpstr>
      <vt:lpstr>Arial </vt:lpstr>
      <vt:lpstr>Arial Black</vt:lpstr>
      <vt:lpstr>Calibri</vt:lpstr>
      <vt:lpstr>Consolas</vt:lpstr>
      <vt:lpstr>Lucida Sans Unicode</vt:lpstr>
      <vt:lpstr>Montserrat</vt:lpstr>
      <vt:lpstr>Verdana</vt:lpstr>
      <vt:lpstr>Wingdings</vt:lpstr>
      <vt:lpstr>Wingdings 2</vt:lpstr>
      <vt:lpstr>Wingdings 3</vt:lpstr>
      <vt:lpstr>Concourse</vt:lpstr>
      <vt:lpstr>Data Structures</vt:lpstr>
      <vt:lpstr>Agenda</vt:lpstr>
      <vt:lpstr>Intersection point in Y shaped LL</vt:lpstr>
      <vt:lpstr>Intersection point in Y shaped LL</vt:lpstr>
      <vt:lpstr>Intersection point in Y shaped LL</vt:lpstr>
      <vt:lpstr>Detect Loop</vt:lpstr>
      <vt:lpstr>Remove Loop – Don’t do this</vt:lpstr>
      <vt:lpstr>Remove Loop – Approach 1</vt:lpstr>
      <vt:lpstr>Remove Loop - Approach 2</vt:lpstr>
      <vt:lpstr>Remove Loop - Approach 3 </vt:lpstr>
      <vt:lpstr>Remove Loop - Approach 3 </vt:lpstr>
      <vt:lpstr>Remove Loop - Approach 3 -&gt; Circular LL 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Sehajpreet Singh</dc:creator>
  <cp:lastModifiedBy>Sehajpreet Singh</cp:lastModifiedBy>
  <cp:revision>340</cp:revision>
  <dcterms:created xsi:type="dcterms:W3CDTF">2020-04-22T15:02:33Z</dcterms:created>
  <dcterms:modified xsi:type="dcterms:W3CDTF">2022-05-07T11:48:24Z</dcterms:modified>
</cp:coreProperties>
</file>